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6"/>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n-ea"/>
        <a:cs typeface="Arial Unicode MS" charset="0"/>
      </a:defRPr>
    </a:lvl1pPr>
    <a:lvl2pPr marL="742950" indent="-285750" algn="l" defTabSz="449263" rtl="0" fontAlgn="base">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n-ea"/>
        <a:cs typeface="Arial Unicode MS" charset="0"/>
      </a:defRPr>
    </a:lvl2pPr>
    <a:lvl3pPr marL="1143000" indent="-228600" algn="l" defTabSz="449263" rtl="0" fontAlgn="base">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n-ea"/>
        <a:cs typeface="Arial Unicode MS" charset="0"/>
      </a:defRPr>
    </a:lvl3pPr>
    <a:lvl4pPr marL="1600200" indent="-228600" algn="l" defTabSz="449263" rtl="0" fontAlgn="base">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n-ea"/>
        <a:cs typeface="Arial Unicode MS" charset="0"/>
      </a:defRPr>
    </a:lvl4pPr>
    <a:lvl5pPr marL="2057400" indent="-228600" algn="l" defTabSz="449263" rtl="0" fontAlgn="base">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n-ea"/>
        <a:cs typeface="Arial Unicode MS" charset="0"/>
      </a:defRPr>
    </a:lvl5pPr>
    <a:lvl6pPr marL="2286000" algn="l" defTabSz="914400" rtl="0" eaLnBrk="1" latinLnBrk="0" hangingPunct="1">
      <a:defRPr sz="2400" kern="1200">
        <a:solidFill>
          <a:schemeClr val="bg1"/>
        </a:solidFill>
        <a:latin typeface="Times New Roman" pitchFamily="16" charset="0"/>
        <a:ea typeface="+mn-ea"/>
        <a:cs typeface="Arial Unicode MS" charset="0"/>
      </a:defRPr>
    </a:lvl6pPr>
    <a:lvl7pPr marL="2743200" algn="l" defTabSz="914400" rtl="0" eaLnBrk="1" latinLnBrk="0" hangingPunct="1">
      <a:defRPr sz="2400" kern="1200">
        <a:solidFill>
          <a:schemeClr val="bg1"/>
        </a:solidFill>
        <a:latin typeface="Times New Roman" pitchFamily="16" charset="0"/>
        <a:ea typeface="+mn-ea"/>
        <a:cs typeface="Arial Unicode MS" charset="0"/>
      </a:defRPr>
    </a:lvl7pPr>
    <a:lvl8pPr marL="3200400" algn="l" defTabSz="914400" rtl="0" eaLnBrk="1" latinLnBrk="0" hangingPunct="1">
      <a:defRPr sz="2400" kern="1200">
        <a:solidFill>
          <a:schemeClr val="bg1"/>
        </a:solidFill>
        <a:latin typeface="Times New Roman" pitchFamily="16" charset="0"/>
        <a:ea typeface="+mn-ea"/>
        <a:cs typeface="Arial Unicode MS" charset="0"/>
      </a:defRPr>
    </a:lvl8pPr>
    <a:lvl9pPr marL="3657600" algn="l" defTabSz="914400" rtl="0" eaLnBrk="1" latinLnBrk="0" hangingPunct="1">
      <a:defRPr sz="2400" kern="1200">
        <a:solidFill>
          <a:schemeClr val="bg1"/>
        </a:solidFill>
        <a:latin typeface="Times New Roman" pitchFamily="16" charset="0"/>
        <a:ea typeface="+mn-ea"/>
        <a:cs typeface="Arial Unicode M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516" y="-10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sldImg"/>
          </p:nvPr>
        </p:nvSpPr>
        <p:spPr bwMode="auto">
          <a:xfrm>
            <a:off x="0" y="695325"/>
            <a:ext cx="0" cy="0"/>
          </a:xfrm>
          <a:prstGeom prst="rect">
            <a:avLst/>
          </a:prstGeom>
          <a:noFill/>
          <a:ln w="9525">
            <a:noFill/>
            <a:round/>
            <a:headEnd/>
            <a:tailEnd/>
          </a:ln>
          <a:effectLst/>
        </p:spPr>
      </p:sp>
      <p:sp>
        <p:nvSpPr>
          <p:cNvPr id="3074" name="Rectangle 2"/>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5"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6386"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1"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25602"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5"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26626"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49"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27650"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7410"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8434"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9458"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1"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20482"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21506"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29"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22530"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3"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23554"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24578"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endParaRPr lang="en-CA"/>
          </a:p>
        </p:txBody>
      </p:sp>
      <p:sp>
        <p:nvSpPr>
          <p:cNvPr id="5" name="Footer Placeholder 4"/>
          <p:cNvSpPr>
            <a:spLocks noGrp="1"/>
          </p:cNvSpPr>
          <p:nvPr>
            <p:ph type="ftr" idx="11"/>
          </p:nvPr>
        </p:nvSpPr>
        <p:spPr/>
        <p:txBody>
          <a:bodyPr/>
          <a:lstStyle>
            <a:lvl1pPr>
              <a:defRPr/>
            </a:lvl1pPr>
          </a:lstStyle>
          <a:p>
            <a:endParaRPr lang="en-CA"/>
          </a:p>
        </p:txBody>
      </p:sp>
      <p:sp>
        <p:nvSpPr>
          <p:cNvPr id="6" name="Slide Number Placeholder 5"/>
          <p:cNvSpPr>
            <a:spLocks noGrp="1"/>
          </p:cNvSpPr>
          <p:nvPr>
            <p:ph type="sldNum" idx="12"/>
          </p:nvPr>
        </p:nvSpPr>
        <p:spPr/>
        <p:txBody>
          <a:bodyPr/>
          <a:lstStyle>
            <a:lvl1pPr>
              <a:defRPr/>
            </a:lvl1pPr>
          </a:lstStyle>
          <a:p>
            <a:fld id="{FB805743-D11A-4BF8-8CDB-CBF9B5364A31}" type="slidenum">
              <a:rPr lang="en-CA"/>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endParaRPr lang="en-CA"/>
          </a:p>
        </p:txBody>
      </p:sp>
      <p:sp>
        <p:nvSpPr>
          <p:cNvPr id="5" name="Footer Placeholder 4"/>
          <p:cNvSpPr>
            <a:spLocks noGrp="1"/>
          </p:cNvSpPr>
          <p:nvPr>
            <p:ph type="ftr" idx="11"/>
          </p:nvPr>
        </p:nvSpPr>
        <p:spPr/>
        <p:txBody>
          <a:bodyPr/>
          <a:lstStyle>
            <a:lvl1pPr>
              <a:defRPr/>
            </a:lvl1pPr>
          </a:lstStyle>
          <a:p>
            <a:endParaRPr lang="en-CA"/>
          </a:p>
        </p:txBody>
      </p:sp>
      <p:sp>
        <p:nvSpPr>
          <p:cNvPr id="6" name="Slide Number Placeholder 5"/>
          <p:cNvSpPr>
            <a:spLocks noGrp="1"/>
          </p:cNvSpPr>
          <p:nvPr>
            <p:ph type="sldNum" idx="12"/>
          </p:nvPr>
        </p:nvSpPr>
        <p:spPr/>
        <p:txBody>
          <a:bodyPr/>
          <a:lstStyle>
            <a:lvl1pPr>
              <a:defRPr/>
            </a:lvl1pPr>
          </a:lstStyle>
          <a:p>
            <a:fld id="{9325BD68-A232-48E9-93CB-E3DCF95791C3}" type="slidenum">
              <a:rPr lang="en-CA"/>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465138"/>
            <a:ext cx="1941513" cy="56292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465138"/>
            <a:ext cx="5676900" cy="5629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endParaRPr lang="en-CA"/>
          </a:p>
        </p:txBody>
      </p:sp>
      <p:sp>
        <p:nvSpPr>
          <p:cNvPr id="5" name="Footer Placeholder 4"/>
          <p:cNvSpPr>
            <a:spLocks noGrp="1"/>
          </p:cNvSpPr>
          <p:nvPr>
            <p:ph type="ftr" idx="11"/>
          </p:nvPr>
        </p:nvSpPr>
        <p:spPr/>
        <p:txBody>
          <a:bodyPr/>
          <a:lstStyle>
            <a:lvl1pPr>
              <a:defRPr/>
            </a:lvl1pPr>
          </a:lstStyle>
          <a:p>
            <a:endParaRPr lang="en-CA"/>
          </a:p>
        </p:txBody>
      </p:sp>
      <p:sp>
        <p:nvSpPr>
          <p:cNvPr id="6" name="Slide Number Placeholder 5"/>
          <p:cNvSpPr>
            <a:spLocks noGrp="1"/>
          </p:cNvSpPr>
          <p:nvPr>
            <p:ph type="sldNum" idx="12"/>
          </p:nvPr>
        </p:nvSpPr>
        <p:spPr/>
        <p:txBody>
          <a:bodyPr/>
          <a:lstStyle>
            <a:lvl1pPr>
              <a:defRPr/>
            </a:lvl1pPr>
          </a:lstStyle>
          <a:p>
            <a:fld id="{87894D75-C965-4C86-A0CA-051FCF912AF7}" type="slidenum">
              <a:rPr lang="en-CA"/>
              <a:pPr/>
              <a:t>‹#›</a:t>
            </a:fld>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endParaRPr lang="en-CA"/>
          </a:p>
        </p:txBody>
      </p:sp>
      <p:sp>
        <p:nvSpPr>
          <p:cNvPr id="5" name="Footer Placeholder 4"/>
          <p:cNvSpPr>
            <a:spLocks noGrp="1"/>
          </p:cNvSpPr>
          <p:nvPr>
            <p:ph type="ftr" idx="11"/>
          </p:nvPr>
        </p:nvSpPr>
        <p:spPr/>
        <p:txBody>
          <a:bodyPr/>
          <a:lstStyle>
            <a:lvl1pPr>
              <a:defRPr/>
            </a:lvl1pPr>
          </a:lstStyle>
          <a:p>
            <a:endParaRPr lang="en-CA"/>
          </a:p>
        </p:txBody>
      </p:sp>
      <p:sp>
        <p:nvSpPr>
          <p:cNvPr id="6" name="Slide Number Placeholder 5"/>
          <p:cNvSpPr>
            <a:spLocks noGrp="1"/>
          </p:cNvSpPr>
          <p:nvPr>
            <p:ph type="sldNum" idx="12"/>
          </p:nvPr>
        </p:nvSpPr>
        <p:spPr/>
        <p:txBody>
          <a:bodyPr/>
          <a:lstStyle>
            <a:lvl1pPr>
              <a:defRPr/>
            </a:lvl1pPr>
          </a:lstStyle>
          <a:p>
            <a:fld id="{E0701785-99C4-4E6E-AD31-4B97CD2AE3C0}" type="slidenum">
              <a:rPr lang="en-CA"/>
              <a:pPr/>
              <a:t>‹#›</a:t>
            </a:fld>
            <a:endParaRPr lang="en-C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endParaRPr lang="en-CA"/>
          </a:p>
        </p:txBody>
      </p:sp>
      <p:sp>
        <p:nvSpPr>
          <p:cNvPr id="5" name="Footer Placeholder 4"/>
          <p:cNvSpPr>
            <a:spLocks noGrp="1"/>
          </p:cNvSpPr>
          <p:nvPr>
            <p:ph type="ftr" idx="11"/>
          </p:nvPr>
        </p:nvSpPr>
        <p:spPr/>
        <p:txBody>
          <a:bodyPr/>
          <a:lstStyle>
            <a:lvl1pPr>
              <a:defRPr/>
            </a:lvl1pPr>
          </a:lstStyle>
          <a:p>
            <a:endParaRPr lang="en-CA"/>
          </a:p>
        </p:txBody>
      </p:sp>
      <p:sp>
        <p:nvSpPr>
          <p:cNvPr id="6" name="Slide Number Placeholder 5"/>
          <p:cNvSpPr>
            <a:spLocks noGrp="1"/>
          </p:cNvSpPr>
          <p:nvPr>
            <p:ph type="sldNum" idx="12"/>
          </p:nvPr>
        </p:nvSpPr>
        <p:spPr/>
        <p:txBody>
          <a:bodyPr/>
          <a:lstStyle>
            <a:lvl1pPr>
              <a:defRPr/>
            </a:lvl1pPr>
          </a:lstStyle>
          <a:p>
            <a:fld id="{7228154F-78CE-4CC0-AB2F-BCC4A559C377}" type="slidenum">
              <a:rPr lang="en-CA"/>
              <a:pPr/>
              <a:t>‹#›</a:t>
            </a:fld>
            <a:endParaRPr lang="en-C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CA"/>
          </a:p>
        </p:txBody>
      </p:sp>
      <p:sp>
        <p:nvSpPr>
          <p:cNvPr id="5" name="Footer Placeholder 4"/>
          <p:cNvSpPr>
            <a:spLocks noGrp="1"/>
          </p:cNvSpPr>
          <p:nvPr>
            <p:ph type="ftr" idx="11"/>
          </p:nvPr>
        </p:nvSpPr>
        <p:spPr/>
        <p:txBody>
          <a:bodyPr/>
          <a:lstStyle>
            <a:lvl1pPr>
              <a:defRPr/>
            </a:lvl1pPr>
          </a:lstStyle>
          <a:p>
            <a:endParaRPr lang="en-CA"/>
          </a:p>
        </p:txBody>
      </p:sp>
      <p:sp>
        <p:nvSpPr>
          <p:cNvPr id="6" name="Slide Number Placeholder 5"/>
          <p:cNvSpPr>
            <a:spLocks noGrp="1"/>
          </p:cNvSpPr>
          <p:nvPr>
            <p:ph type="sldNum" idx="12"/>
          </p:nvPr>
        </p:nvSpPr>
        <p:spPr/>
        <p:txBody>
          <a:bodyPr/>
          <a:lstStyle>
            <a:lvl1pPr>
              <a:defRPr/>
            </a:lvl1pPr>
          </a:lstStyle>
          <a:p>
            <a:fld id="{207B5D1B-34E2-4D16-8224-3B8DA6E78941}" type="slidenum">
              <a:rPr lang="en-CA"/>
              <a:pPr/>
              <a:t>‹#›</a:t>
            </a:fld>
            <a:endParaRPr lang="en-C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4963"/>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04963"/>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endParaRPr lang="en-CA"/>
          </a:p>
        </p:txBody>
      </p:sp>
      <p:sp>
        <p:nvSpPr>
          <p:cNvPr id="6" name="Footer Placeholder 5"/>
          <p:cNvSpPr>
            <a:spLocks noGrp="1"/>
          </p:cNvSpPr>
          <p:nvPr>
            <p:ph type="ftr" idx="11"/>
          </p:nvPr>
        </p:nvSpPr>
        <p:spPr/>
        <p:txBody>
          <a:bodyPr/>
          <a:lstStyle>
            <a:lvl1pPr>
              <a:defRPr/>
            </a:lvl1pPr>
          </a:lstStyle>
          <a:p>
            <a:endParaRPr lang="en-CA"/>
          </a:p>
        </p:txBody>
      </p:sp>
      <p:sp>
        <p:nvSpPr>
          <p:cNvPr id="7" name="Slide Number Placeholder 6"/>
          <p:cNvSpPr>
            <a:spLocks noGrp="1"/>
          </p:cNvSpPr>
          <p:nvPr>
            <p:ph type="sldNum" idx="12"/>
          </p:nvPr>
        </p:nvSpPr>
        <p:spPr/>
        <p:txBody>
          <a:bodyPr/>
          <a:lstStyle>
            <a:lvl1pPr>
              <a:defRPr/>
            </a:lvl1pPr>
          </a:lstStyle>
          <a:p>
            <a:fld id="{BEF23AF2-D2AA-42D7-992B-DFFECF9B9D19}" type="slidenum">
              <a:rPr lang="en-CA"/>
              <a:pPr/>
              <a:t>‹#›</a:t>
            </a:fld>
            <a:endParaRPr lang="en-C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endParaRPr lang="en-CA"/>
          </a:p>
        </p:txBody>
      </p:sp>
      <p:sp>
        <p:nvSpPr>
          <p:cNvPr id="8" name="Footer Placeholder 7"/>
          <p:cNvSpPr>
            <a:spLocks noGrp="1"/>
          </p:cNvSpPr>
          <p:nvPr>
            <p:ph type="ftr" idx="11"/>
          </p:nvPr>
        </p:nvSpPr>
        <p:spPr/>
        <p:txBody>
          <a:bodyPr/>
          <a:lstStyle>
            <a:lvl1pPr>
              <a:defRPr/>
            </a:lvl1pPr>
          </a:lstStyle>
          <a:p>
            <a:endParaRPr lang="en-CA"/>
          </a:p>
        </p:txBody>
      </p:sp>
      <p:sp>
        <p:nvSpPr>
          <p:cNvPr id="9" name="Slide Number Placeholder 8"/>
          <p:cNvSpPr>
            <a:spLocks noGrp="1"/>
          </p:cNvSpPr>
          <p:nvPr>
            <p:ph type="sldNum" idx="12"/>
          </p:nvPr>
        </p:nvSpPr>
        <p:spPr/>
        <p:txBody>
          <a:bodyPr/>
          <a:lstStyle>
            <a:lvl1pPr>
              <a:defRPr/>
            </a:lvl1pPr>
          </a:lstStyle>
          <a:p>
            <a:fld id="{0AF88066-2AFE-47E5-A565-49574035DC52}" type="slidenum">
              <a:rPr lang="en-CA"/>
              <a:pPr/>
              <a:t>‹#›</a:t>
            </a:fld>
            <a:endParaRPr lang="en-C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endParaRPr lang="en-CA"/>
          </a:p>
        </p:txBody>
      </p:sp>
      <p:sp>
        <p:nvSpPr>
          <p:cNvPr id="4" name="Footer Placeholder 3"/>
          <p:cNvSpPr>
            <a:spLocks noGrp="1"/>
          </p:cNvSpPr>
          <p:nvPr>
            <p:ph type="ftr" idx="11"/>
          </p:nvPr>
        </p:nvSpPr>
        <p:spPr/>
        <p:txBody>
          <a:bodyPr/>
          <a:lstStyle>
            <a:lvl1pPr>
              <a:defRPr/>
            </a:lvl1pPr>
          </a:lstStyle>
          <a:p>
            <a:endParaRPr lang="en-CA"/>
          </a:p>
        </p:txBody>
      </p:sp>
      <p:sp>
        <p:nvSpPr>
          <p:cNvPr id="5" name="Slide Number Placeholder 4"/>
          <p:cNvSpPr>
            <a:spLocks noGrp="1"/>
          </p:cNvSpPr>
          <p:nvPr>
            <p:ph type="sldNum" idx="12"/>
          </p:nvPr>
        </p:nvSpPr>
        <p:spPr/>
        <p:txBody>
          <a:bodyPr/>
          <a:lstStyle>
            <a:lvl1pPr>
              <a:defRPr/>
            </a:lvl1pPr>
          </a:lstStyle>
          <a:p>
            <a:fld id="{7AE1B23A-C278-4732-B550-7D0DC1EBE0E1}" type="slidenum">
              <a:rPr lang="en-CA"/>
              <a:pPr/>
              <a:t>‹#›</a:t>
            </a:fld>
            <a:endParaRPr lang="en-C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CA"/>
          </a:p>
        </p:txBody>
      </p:sp>
      <p:sp>
        <p:nvSpPr>
          <p:cNvPr id="3" name="Footer Placeholder 2"/>
          <p:cNvSpPr>
            <a:spLocks noGrp="1"/>
          </p:cNvSpPr>
          <p:nvPr>
            <p:ph type="ftr" idx="11"/>
          </p:nvPr>
        </p:nvSpPr>
        <p:spPr/>
        <p:txBody>
          <a:bodyPr/>
          <a:lstStyle>
            <a:lvl1pPr>
              <a:defRPr/>
            </a:lvl1pPr>
          </a:lstStyle>
          <a:p>
            <a:endParaRPr lang="en-CA"/>
          </a:p>
        </p:txBody>
      </p:sp>
      <p:sp>
        <p:nvSpPr>
          <p:cNvPr id="4" name="Slide Number Placeholder 3"/>
          <p:cNvSpPr>
            <a:spLocks noGrp="1"/>
          </p:cNvSpPr>
          <p:nvPr>
            <p:ph type="sldNum" idx="12"/>
          </p:nvPr>
        </p:nvSpPr>
        <p:spPr/>
        <p:txBody>
          <a:bodyPr/>
          <a:lstStyle>
            <a:lvl1pPr>
              <a:defRPr/>
            </a:lvl1pPr>
          </a:lstStyle>
          <a:p>
            <a:fld id="{256E6774-AFB6-483B-9245-308894E159BA}" type="slidenum">
              <a:rPr lang="en-CA"/>
              <a:pPr/>
              <a:t>‹#›</a:t>
            </a:fld>
            <a:endParaRPr lang="en-C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CA"/>
          </a:p>
        </p:txBody>
      </p:sp>
      <p:sp>
        <p:nvSpPr>
          <p:cNvPr id="6" name="Footer Placeholder 5"/>
          <p:cNvSpPr>
            <a:spLocks noGrp="1"/>
          </p:cNvSpPr>
          <p:nvPr>
            <p:ph type="ftr" idx="11"/>
          </p:nvPr>
        </p:nvSpPr>
        <p:spPr/>
        <p:txBody>
          <a:bodyPr/>
          <a:lstStyle>
            <a:lvl1pPr>
              <a:defRPr/>
            </a:lvl1pPr>
          </a:lstStyle>
          <a:p>
            <a:endParaRPr lang="en-CA"/>
          </a:p>
        </p:txBody>
      </p:sp>
      <p:sp>
        <p:nvSpPr>
          <p:cNvPr id="7" name="Slide Number Placeholder 6"/>
          <p:cNvSpPr>
            <a:spLocks noGrp="1"/>
          </p:cNvSpPr>
          <p:nvPr>
            <p:ph type="sldNum" idx="12"/>
          </p:nvPr>
        </p:nvSpPr>
        <p:spPr/>
        <p:txBody>
          <a:bodyPr/>
          <a:lstStyle>
            <a:lvl1pPr>
              <a:defRPr/>
            </a:lvl1pPr>
          </a:lstStyle>
          <a:p>
            <a:fld id="{D5BD2A5E-A377-4991-9D56-9605D237DEC8}" type="slidenum">
              <a:rPr lang="en-CA"/>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endParaRPr lang="en-CA"/>
          </a:p>
        </p:txBody>
      </p:sp>
      <p:sp>
        <p:nvSpPr>
          <p:cNvPr id="5" name="Footer Placeholder 4"/>
          <p:cNvSpPr>
            <a:spLocks noGrp="1"/>
          </p:cNvSpPr>
          <p:nvPr>
            <p:ph type="ftr" idx="11"/>
          </p:nvPr>
        </p:nvSpPr>
        <p:spPr/>
        <p:txBody>
          <a:bodyPr/>
          <a:lstStyle>
            <a:lvl1pPr>
              <a:defRPr/>
            </a:lvl1pPr>
          </a:lstStyle>
          <a:p>
            <a:endParaRPr lang="en-CA"/>
          </a:p>
        </p:txBody>
      </p:sp>
      <p:sp>
        <p:nvSpPr>
          <p:cNvPr id="6" name="Slide Number Placeholder 5"/>
          <p:cNvSpPr>
            <a:spLocks noGrp="1"/>
          </p:cNvSpPr>
          <p:nvPr>
            <p:ph type="sldNum" idx="12"/>
          </p:nvPr>
        </p:nvSpPr>
        <p:spPr/>
        <p:txBody>
          <a:bodyPr/>
          <a:lstStyle>
            <a:lvl1pPr>
              <a:defRPr/>
            </a:lvl1pPr>
          </a:lstStyle>
          <a:p>
            <a:fld id="{6A1AF418-3B96-4801-82FE-3DE7EEB59BE3}" type="slidenum">
              <a:rPr lang="en-CA"/>
              <a:pPr/>
              <a:t>‹#›</a:t>
            </a:fld>
            <a:endParaRPr lang="en-C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CA"/>
          </a:p>
        </p:txBody>
      </p:sp>
      <p:sp>
        <p:nvSpPr>
          <p:cNvPr id="6" name="Footer Placeholder 5"/>
          <p:cNvSpPr>
            <a:spLocks noGrp="1"/>
          </p:cNvSpPr>
          <p:nvPr>
            <p:ph type="ftr" idx="11"/>
          </p:nvPr>
        </p:nvSpPr>
        <p:spPr/>
        <p:txBody>
          <a:bodyPr/>
          <a:lstStyle>
            <a:lvl1pPr>
              <a:defRPr/>
            </a:lvl1pPr>
          </a:lstStyle>
          <a:p>
            <a:endParaRPr lang="en-CA"/>
          </a:p>
        </p:txBody>
      </p:sp>
      <p:sp>
        <p:nvSpPr>
          <p:cNvPr id="7" name="Slide Number Placeholder 6"/>
          <p:cNvSpPr>
            <a:spLocks noGrp="1"/>
          </p:cNvSpPr>
          <p:nvPr>
            <p:ph type="sldNum" idx="12"/>
          </p:nvPr>
        </p:nvSpPr>
        <p:spPr/>
        <p:txBody>
          <a:bodyPr/>
          <a:lstStyle>
            <a:lvl1pPr>
              <a:defRPr/>
            </a:lvl1pPr>
          </a:lstStyle>
          <a:p>
            <a:fld id="{818880FE-C84C-49CF-A96E-504238A1B54D}" type="slidenum">
              <a:rPr lang="en-CA"/>
              <a:pPr/>
              <a:t>‹#›</a:t>
            </a:fld>
            <a:endParaRPr lang="en-C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endParaRPr lang="en-CA"/>
          </a:p>
        </p:txBody>
      </p:sp>
      <p:sp>
        <p:nvSpPr>
          <p:cNvPr id="5" name="Footer Placeholder 4"/>
          <p:cNvSpPr>
            <a:spLocks noGrp="1"/>
          </p:cNvSpPr>
          <p:nvPr>
            <p:ph type="ftr" idx="11"/>
          </p:nvPr>
        </p:nvSpPr>
        <p:spPr/>
        <p:txBody>
          <a:bodyPr/>
          <a:lstStyle>
            <a:lvl1pPr>
              <a:defRPr/>
            </a:lvl1pPr>
          </a:lstStyle>
          <a:p>
            <a:endParaRPr lang="en-CA"/>
          </a:p>
        </p:txBody>
      </p:sp>
      <p:sp>
        <p:nvSpPr>
          <p:cNvPr id="6" name="Slide Number Placeholder 5"/>
          <p:cNvSpPr>
            <a:spLocks noGrp="1"/>
          </p:cNvSpPr>
          <p:nvPr>
            <p:ph type="sldNum" idx="12"/>
          </p:nvPr>
        </p:nvSpPr>
        <p:spPr/>
        <p:txBody>
          <a:bodyPr/>
          <a:lstStyle>
            <a:lvl1pPr>
              <a:defRPr/>
            </a:lvl1pPr>
          </a:lstStyle>
          <a:p>
            <a:fld id="{2E57FF42-A1F9-46EB-A108-4515F19147B1}" type="slidenum">
              <a:rPr lang="en-CA"/>
              <a:pPr/>
              <a:t>‹#›</a:t>
            </a:fld>
            <a:endParaRPr lang="en-C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3563" y="471488"/>
            <a:ext cx="2151062" cy="56578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71488"/>
            <a:ext cx="6303963" cy="5657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endParaRPr lang="en-CA"/>
          </a:p>
        </p:txBody>
      </p:sp>
      <p:sp>
        <p:nvSpPr>
          <p:cNvPr id="5" name="Footer Placeholder 4"/>
          <p:cNvSpPr>
            <a:spLocks noGrp="1"/>
          </p:cNvSpPr>
          <p:nvPr>
            <p:ph type="ftr" idx="11"/>
          </p:nvPr>
        </p:nvSpPr>
        <p:spPr/>
        <p:txBody>
          <a:bodyPr/>
          <a:lstStyle>
            <a:lvl1pPr>
              <a:defRPr/>
            </a:lvl1pPr>
          </a:lstStyle>
          <a:p>
            <a:endParaRPr lang="en-CA"/>
          </a:p>
        </p:txBody>
      </p:sp>
      <p:sp>
        <p:nvSpPr>
          <p:cNvPr id="6" name="Slide Number Placeholder 5"/>
          <p:cNvSpPr>
            <a:spLocks noGrp="1"/>
          </p:cNvSpPr>
          <p:nvPr>
            <p:ph type="sldNum" idx="12"/>
          </p:nvPr>
        </p:nvSpPr>
        <p:spPr/>
        <p:txBody>
          <a:bodyPr/>
          <a:lstStyle>
            <a:lvl1pPr>
              <a:defRPr/>
            </a:lvl1pPr>
          </a:lstStyle>
          <a:p>
            <a:fld id="{A4F8CC05-9E55-481B-A364-5224FDA5D0A1}" type="slidenum">
              <a:rPr lang="en-CA"/>
              <a:pPr/>
              <a:t>‹#›</a:t>
            </a:fld>
            <a:endParaRPr lang="en-C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293813" y="471488"/>
            <a:ext cx="7770812" cy="1431925"/>
          </a:xfrm>
        </p:spPr>
        <p:txBody>
          <a:bodyPr/>
          <a:lstStyle/>
          <a:p>
            <a:r>
              <a:rPr lang="en-US" smtClean="0"/>
              <a:t>Click to edit Master title style</a:t>
            </a:r>
            <a:endParaRPr lang="en-GB"/>
          </a:p>
        </p:txBody>
      </p:sp>
      <p:sp>
        <p:nvSpPr>
          <p:cNvPr id="3" name="Date Placeholder 2"/>
          <p:cNvSpPr>
            <a:spLocks noGrp="1"/>
          </p:cNvSpPr>
          <p:nvPr>
            <p:ph type="dt" idx="10"/>
          </p:nvPr>
        </p:nvSpPr>
        <p:spPr>
          <a:xfrm>
            <a:off x="685800" y="6248400"/>
            <a:ext cx="1903413" cy="455613"/>
          </a:xfrm>
        </p:spPr>
        <p:txBody>
          <a:bodyPr/>
          <a:lstStyle>
            <a:lvl1pPr>
              <a:defRPr/>
            </a:lvl1pPr>
          </a:lstStyle>
          <a:p>
            <a:endParaRPr lang="en-CA"/>
          </a:p>
        </p:txBody>
      </p:sp>
      <p:sp>
        <p:nvSpPr>
          <p:cNvPr id="4" name="Footer Placeholder 3"/>
          <p:cNvSpPr>
            <a:spLocks noGrp="1"/>
          </p:cNvSpPr>
          <p:nvPr>
            <p:ph type="ftr" idx="11"/>
          </p:nvPr>
        </p:nvSpPr>
        <p:spPr>
          <a:xfrm>
            <a:off x="3124200" y="6248400"/>
            <a:ext cx="2894013" cy="455613"/>
          </a:xfrm>
        </p:spPr>
        <p:txBody>
          <a:bodyPr/>
          <a:lstStyle>
            <a:lvl1pPr>
              <a:defRPr/>
            </a:lvl1pPr>
          </a:lstStyle>
          <a:p>
            <a:endParaRPr lang="en-CA"/>
          </a:p>
        </p:txBody>
      </p:sp>
      <p:sp>
        <p:nvSpPr>
          <p:cNvPr id="5" name="Slide Number Placeholder 4"/>
          <p:cNvSpPr>
            <a:spLocks noGrp="1"/>
          </p:cNvSpPr>
          <p:nvPr>
            <p:ph type="sldNum" idx="12"/>
          </p:nvPr>
        </p:nvSpPr>
        <p:spPr>
          <a:xfrm>
            <a:off x="6553200" y="6248400"/>
            <a:ext cx="1903413" cy="455613"/>
          </a:xfrm>
        </p:spPr>
        <p:txBody>
          <a:bodyPr/>
          <a:lstStyle>
            <a:lvl1pPr>
              <a:defRPr/>
            </a:lvl1pPr>
          </a:lstStyle>
          <a:p>
            <a:fld id="{10A3C5D9-16B9-49AD-B08C-5AE4474A889F}" type="slidenum">
              <a:rPr lang="en-CA"/>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CA"/>
          </a:p>
        </p:txBody>
      </p:sp>
      <p:sp>
        <p:nvSpPr>
          <p:cNvPr id="5" name="Footer Placeholder 4"/>
          <p:cNvSpPr>
            <a:spLocks noGrp="1"/>
          </p:cNvSpPr>
          <p:nvPr>
            <p:ph type="ftr" idx="11"/>
          </p:nvPr>
        </p:nvSpPr>
        <p:spPr/>
        <p:txBody>
          <a:bodyPr/>
          <a:lstStyle>
            <a:lvl1pPr>
              <a:defRPr/>
            </a:lvl1pPr>
          </a:lstStyle>
          <a:p>
            <a:endParaRPr lang="en-CA"/>
          </a:p>
        </p:txBody>
      </p:sp>
      <p:sp>
        <p:nvSpPr>
          <p:cNvPr id="6" name="Slide Number Placeholder 5"/>
          <p:cNvSpPr>
            <a:spLocks noGrp="1"/>
          </p:cNvSpPr>
          <p:nvPr>
            <p:ph type="sldNum" idx="12"/>
          </p:nvPr>
        </p:nvSpPr>
        <p:spPr/>
        <p:txBody>
          <a:bodyPr/>
          <a:lstStyle>
            <a:lvl1pPr>
              <a:defRPr/>
            </a:lvl1pPr>
          </a:lstStyle>
          <a:p>
            <a:fld id="{15C03F79-9E16-4367-AAB6-151897679783}" type="slidenum">
              <a:rPr lang="en-CA"/>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endParaRPr lang="en-CA"/>
          </a:p>
        </p:txBody>
      </p:sp>
      <p:sp>
        <p:nvSpPr>
          <p:cNvPr id="6" name="Footer Placeholder 5"/>
          <p:cNvSpPr>
            <a:spLocks noGrp="1"/>
          </p:cNvSpPr>
          <p:nvPr>
            <p:ph type="ftr" idx="11"/>
          </p:nvPr>
        </p:nvSpPr>
        <p:spPr/>
        <p:txBody>
          <a:bodyPr/>
          <a:lstStyle>
            <a:lvl1pPr>
              <a:defRPr/>
            </a:lvl1pPr>
          </a:lstStyle>
          <a:p>
            <a:endParaRPr lang="en-CA"/>
          </a:p>
        </p:txBody>
      </p:sp>
      <p:sp>
        <p:nvSpPr>
          <p:cNvPr id="7" name="Slide Number Placeholder 6"/>
          <p:cNvSpPr>
            <a:spLocks noGrp="1"/>
          </p:cNvSpPr>
          <p:nvPr>
            <p:ph type="sldNum" idx="12"/>
          </p:nvPr>
        </p:nvSpPr>
        <p:spPr/>
        <p:txBody>
          <a:bodyPr/>
          <a:lstStyle>
            <a:lvl1pPr>
              <a:defRPr/>
            </a:lvl1pPr>
          </a:lstStyle>
          <a:p>
            <a:fld id="{F6AF2424-2719-4473-ADDD-9DAA7A403DEF}" type="slidenum">
              <a:rPr lang="en-CA"/>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endParaRPr lang="en-CA"/>
          </a:p>
        </p:txBody>
      </p:sp>
      <p:sp>
        <p:nvSpPr>
          <p:cNvPr id="8" name="Footer Placeholder 7"/>
          <p:cNvSpPr>
            <a:spLocks noGrp="1"/>
          </p:cNvSpPr>
          <p:nvPr>
            <p:ph type="ftr" idx="11"/>
          </p:nvPr>
        </p:nvSpPr>
        <p:spPr/>
        <p:txBody>
          <a:bodyPr/>
          <a:lstStyle>
            <a:lvl1pPr>
              <a:defRPr/>
            </a:lvl1pPr>
          </a:lstStyle>
          <a:p>
            <a:endParaRPr lang="en-CA"/>
          </a:p>
        </p:txBody>
      </p:sp>
      <p:sp>
        <p:nvSpPr>
          <p:cNvPr id="9" name="Slide Number Placeholder 8"/>
          <p:cNvSpPr>
            <a:spLocks noGrp="1"/>
          </p:cNvSpPr>
          <p:nvPr>
            <p:ph type="sldNum" idx="12"/>
          </p:nvPr>
        </p:nvSpPr>
        <p:spPr/>
        <p:txBody>
          <a:bodyPr/>
          <a:lstStyle>
            <a:lvl1pPr>
              <a:defRPr/>
            </a:lvl1pPr>
          </a:lstStyle>
          <a:p>
            <a:fld id="{A63A5C04-F9C6-4E0C-A9F9-D376365C0538}" type="slidenum">
              <a:rPr lang="en-CA"/>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endParaRPr lang="en-CA"/>
          </a:p>
        </p:txBody>
      </p:sp>
      <p:sp>
        <p:nvSpPr>
          <p:cNvPr id="4" name="Footer Placeholder 3"/>
          <p:cNvSpPr>
            <a:spLocks noGrp="1"/>
          </p:cNvSpPr>
          <p:nvPr>
            <p:ph type="ftr" idx="11"/>
          </p:nvPr>
        </p:nvSpPr>
        <p:spPr/>
        <p:txBody>
          <a:bodyPr/>
          <a:lstStyle>
            <a:lvl1pPr>
              <a:defRPr/>
            </a:lvl1pPr>
          </a:lstStyle>
          <a:p>
            <a:endParaRPr lang="en-CA"/>
          </a:p>
        </p:txBody>
      </p:sp>
      <p:sp>
        <p:nvSpPr>
          <p:cNvPr id="5" name="Slide Number Placeholder 4"/>
          <p:cNvSpPr>
            <a:spLocks noGrp="1"/>
          </p:cNvSpPr>
          <p:nvPr>
            <p:ph type="sldNum" idx="12"/>
          </p:nvPr>
        </p:nvSpPr>
        <p:spPr/>
        <p:txBody>
          <a:bodyPr/>
          <a:lstStyle>
            <a:lvl1pPr>
              <a:defRPr/>
            </a:lvl1pPr>
          </a:lstStyle>
          <a:p>
            <a:fld id="{5B4E5B1A-52C2-4C8C-A704-A7D3B089FF13}" type="slidenum">
              <a:rPr lang="en-CA"/>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CA"/>
          </a:p>
        </p:txBody>
      </p:sp>
      <p:sp>
        <p:nvSpPr>
          <p:cNvPr id="3" name="Footer Placeholder 2"/>
          <p:cNvSpPr>
            <a:spLocks noGrp="1"/>
          </p:cNvSpPr>
          <p:nvPr>
            <p:ph type="ftr" idx="11"/>
          </p:nvPr>
        </p:nvSpPr>
        <p:spPr/>
        <p:txBody>
          <a:bodyPr/>
          <a:lstStyle>
            <a:lvl1pPr>
              <a:defRPr/>
            </a:lvl1pPr>
          </a:lstStyle>
          <a:p>
            <a:endParaRPr lang="en-CA"/>
          </a:p>
        </p:txBody>
      </p:sp>
      <p:sp>
        <p:nvSpPr>
          <p:cNvPr id="4" name="Slide Number Placeholder 3"/>
          <p:cNvSpPr>
            <a:spLocks noGrp="1"/>
          </p:cNvSpPr>
          <p:nvPr>
            <p:ph type="sldNum" idx="12"/>
          </p:nvPr>
        </p:nvSpPr>
        <p:spPr/>
        <p:txBody>
          <a:bodyPr/>
          <a:lstStyle>
            <a:lvl1pPr>
              <a:defRPr/>
            </a:lvl1pPr>
          </a:lstStyle>
          <a:p>
            <a:fld id="{204540D6-F5DE-4E18-893E-F5051A916D83}" type="slidenum">
              <a:rPr lang="en-CA"/>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CA"/>
          </a:p>
        </p:txBody>
      </p:sp>
      <p:sp>
        <p:nvSpPr>
          <p:cNvPr id="6" name="Footer Placeholder 5"/>
          <p:cNvSpPr>
            <a:spLocks noGrp="1"/>
          </p:cNvSpPr>
          <p:nvPr>
            <p:ph type="ftr" idx="11"/>
          </p:nvPr>
        </p:nvSpPr>
        <p:spPr/>
        <p:txBody>
          <a:bodyPr/>
          <a:lstStyle>
            <a:lvl1pPr>
              <a:defRPr/>
            </a:lvl1pPr>
          </a:lstStyle>
          <a:p>
            <a:endParaRPr lang="en-CA"/>
          </a:p>
        </p:txBody>
      </p:sp>
      <p:sp>
        <p:nvSpPr>
          <p:cNvPr id="7" name="Slide Number Placeholder 6"/>
          <p:cNvSpPr>
            <a:spLocks noGrp="1"/>
          </p:cNvSpPr>
          <p:nvPr>
            <p:ph type="sldNum" idx="12"/>
          </p:nvPr>
        </p:nvSpPr>
        <p:spPr/>
        <p:txBody>
          <a:bodyPr/>
          <a:lstStyle>
            <a:lvl1pPr>
              <a:defRPr/>
            </a:lvl1pPr>
          </a:lstStyle>
          <a:p>
            <a:fld id="{D766F812-8854-48F6-A389-954FD8941B34}" type="slidenum">
              <a:rPr lang="en-CA"/>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CA"/>
          </a:p>
        </p:txBody>
      </p:sp>
      <p:sp>
        <p:nvSpPr>
          <p:cNvPr id="6" name="Footer Placeholder 5"/>
          <p:cNvSpPr>
            <a:spLocks noGrp="1"/>
          </p:cNvSpPr>
          <p:nvPr>
            <p:ph type="ftr" idx="11"/>
          </p:nvPr>
        </p:nvSpPr>
        <p:spPr/>
        <p:txBody>
          <a:bodyPr/>
          <a:lstStyle>
            <a:lvl1pPr>
              <a:defRPr/>
            </a:lvl1pPr>
          </a:lstStyle>
          <a:p>
            <a:endParaRPr lang="en-CA"/>
          </a:p>
        </p:txBody>
      </p:sp>
      <p:sp>
        <p:nvSpPr>
          <p:cNvPr id="7" name="Slide Number Placeholder 6"/>
          <p:cNvSpPr>
            <a:spLocks noGrp="1"/>
          </p:cNvSpPr>
          <p:nvPr>
            <p:ph type="sldNum" idx="12"/>
          </p:nvPr>
        </p:nvSpPr>
        <p:spPr/>
        <p:txBody>
          <a:bodyPr/>
          <a:lstStyle>
            <a:lvl1pPr>
              <a:defRPr/>
            </a:lvl1pPr>
          </a:lstStyle>
          <a:p>
            <a:fld id="{5D5E8A9C-C320-4692-81D9-A3664489826A}" type="slidenum">
              <a:rPr lang="en-CA"/>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grpSp>
        <p:nvGrpSpPr>
          <p:cNvPr id="1025" name="Group 1"/>
          <p:cNvGrpSpPr>
            <a:grpSpLocks/>
          </p:cNvGrpSpPr>
          <p:nvPr/>
        </p:nvGrpSpPr>
        <p:grpSpPr bwMode="auto">
          <a:xfrm>
            <a:off x="-8410575" y="1588"/>
            <a:ext cx="17541875" cy="13689012"/>
            <a:chOff x="-5298" y="1"/>
            <a:chExt cx="11050" cy="8623"/>
          </a:xfrm>
        </p:grpSpPr>
        <p:sp>
          <p:nvSpPr>
            <p:cNvPr id="1026" name="Freeform 2"/>
            <p:cNvSpPr>
              <a:spLocks noChangeArrowheads="1"/>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custGeom>
            <a:gradFill rotWithShape="0">
              <a:gsLst>
                <a:gs pos="0">
                  <a:srgbClr val="172F75"/>
                </a:gs>
                <a:gs pos="100000">
                  <a:srgbClr val="3366FF"/>
                </a:gs>
              </a:gsLst>
              <a:lin ang="10800000" scaled="1"/>
            </a:gradFill>
            <a:ln w="9525">
              <a:noFill/>
              <a:round/>
              <a:headEnd/>
              <a:tailEnd/>
            </a:ln>
            <a:effectLst/>
          </p:spPr>
          <p:txBody>
            <a:bodyPr wrap="none" anchor="ctr"/>
            <a:lstStyle/>
            <a:p>
              <a:endParaRPr lang="en-GB"/>
            </a:p>
          </p:txBody>
        </p:sp>
        <p:sp>
          <p:nvSpPr>
            <p:cNvPr id="1027" name="AutoShape 3"/>
            <p:cNvSpPr>
              <a:spLocks noChangeArrowheads="1"/>
            </p:cNvSpPr>
            <p:nvPr/>
          </p:nvSpPr>
          <p:spPr bwMode="auto">
            <a:xfrm>
              <a:off x="-5298" y="1"/>
              <a:ext cx="10596" cy="8624"/>
            </a:xfrm>
            <a:custGeom>
              <a:avLst/>
              <a:gdLst>
                <a:gd name="G0" fmla="sin 10800 17694720"/>
                <a:gd name="G1" fmla="+- G0 10800 0"/>
                <a:gd name="G2" fmla="cos 10800 17694720"/>
                <a:gd name="G3" fmla="+- G2 10800 0"/>
                <a:gd name="G4" fmla="sin 10800 0"/>
                <a:gd name="G5" fmla="+- G4 10800 0"/>
                <a:gd name="G6" fmla="cos 10800 0"/>
                <a:gd name="G7" fmla="+- G6 10800 0"/>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0799 w 21600"/>
                <a:gd name="T13" fmla="*/ 0 h 21600"/>
                <a:gd name="T14" fmla="*/ 21599 w 21600"/>
                <a:gd name="T15" fmla="*/ 10799 h 21600"/>
              </a:gdLst>
              <a:ahLst/>
              <a:cxnLst>
                <a:cxn ang="0">
                  <a:pos x="T0" y="T1"/>
                </a:cxn>
                <a:cxn ang="0">
                  <a:pos x="T2" y="T3"/>
                </a:cxn>
                <a:cxn ang="0">
                  <a:pos x="T4" y="T5"/>
                </a:cxn>
                <a:cxn ang="0">
                  <a:pos x="T6" y="T7"/>
                </a:cxn>
                <a:cxn ang="0">
                  <a:pos x="T8" y="T9"/>
                </a:cxn>
                <a:cxn ang="0">
                  <a:pos x="T10" y="T11"/>
                </a:cxn>
              </a:cxnLst>
              <a:rect l="T12" t="T13" r="T14" b="T15"/>
              <a:pathLst>
                <a:path w="21600" h="21600" stroke="0">
                  <a:moveTo>
                    <a:pt x="10799" y="0"/>
                  </a:moveTo>
                  <a:cubicBezTo>
                    <a:pt x="10799" y="0"/>
                    <a:pt x="10799" y="-1"/>
                    <a:pt x="10800" y="0"/>
                  </a:cubicBezTo>
                  <a:cubicBezTo>
                    <a:pt x="16764" y="0"/>
                    <a:pt x="21600" y="4835"/>
                    <a:pt x="21600" y="10800"/>
                  </a:cubicBezTo>
                  <a:lnTo>
                    <a:pt x="10800" y="10800"/>
                  </a:lnTo>
                  <a:close/>
                </a:path>
                <a:path w="21600" h="21600" fill="none">
                  <a:moveTo>
                    <a:pt x="10799" y="0"/>
                  </a:moveTo>
                  <a:cubicBezTo>
                    <a:pt x="10799" y="0"/>
                    <a:pt x="10799" y="-1"/>
                    <a:pt x="10800" y="0"/>
                  </a:cubicBezTo>
                  <a:cubicBezTo>
                    <a:pt x="16764" y="0"/>
                    <a:pt x="21600" y="4835"/>
                    <a:pt x="21600" y="10800"/>
                  </a:cubicBezTo>
                </a:path>
              </a:pathLst>
            </a:custGeom>
            <a:noFill/>
            <a:ln w="12600">
              <a:solidFill>
                <a:srgbClr val="3366FF"/>
              </a:solidFill>
              <a:miter lim="800000"/>
              <a:headEnd/>
              <a:tailEnd/>
            </a:ln>
            <a:effectLst/>
          </p:spPr>
          <p:txBody>
            <a:bodyPr wrap="none" anchor="ctr"/>
            <a:lstStyle/>
            <a:p>
              <a:endParaRPr lang="en-GB"/>
            </a:p>
          </p:txBody>
        </p:sp>
      </p:grpSp>
      <p:sp>
        <p:nvSpPr>
          <p:cNvPr id="1028" name="Rectangle 4"/>
          <p:cNvSpPr>
            <a:spLocks noGrp="1" noChangeArrowheads="1"/>
          </p:cNvSpPr>
          <p:nvPr>
            <p:ph type="title"/>
          </p:nvPr>
        </p:nvSpPr>
        <p:spPr bwMode="auto">
          <a:xfrm>
            <a:off x="685800" y="465138"/>
            <a:ext cx="7770813" cy="1431925"/>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9" name="Rectangle 5"/>
          <p:cNvSpPr>
            <a:spLocks noGrp="1" noChangeArrowheads="1"/>
          </p:cNvSpPr>
          <p:nvPr>
            <p:ph type="dt"/>
          </p:nvPr>
        </p:nvSpPr>
        <p:spPr bwMode="auto">
          <a:xfrm>
            <a:off x="685800" y="6248400"/>
            <a:ext cx="1903413" cy="457200"/>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endParaRPr lang="en-CA"/>
          </a:p>
        </p:txBody>
      </p:sp>
      <p:sp>
        <p:nvSpPr>
          <p:cNvPr id="1030" name="Rectangle 6"/>
          <p:cNvSpPr>
            <a:spLocks noGrp="1" noChangeArrowheads="1"/>
          </p:cNvSpPr>
          <p:nvPr>
            <p:ph type="ftr"/>
          </p:nvPr>
        </p:nvSpPr>
        <p:spPr bwMode="auto">
          <a:xfrm>
            <a:off x="3124200" y="6248400"/>
            <a:ext cx="2894013" cy="457200"/>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endParaRPr lang="en-CA"/>
          </a:p>
        </p:txBody>
      </p:sp>
      <p:sp>
        <p:nvSpPr>
          <p:cNvPr id="1031" name="Rectangle 7"/>
          <p:cNvSpPr>
            <a:spLocks noGrp="1" noChangeArrowheads="1"/>
          </p:cNvSpPr>
          <p:nvPr>
            <p:ph type="sldNum"/>
          </p:nvPr>
        </p:nvSpPr>
        <p:spPr bwMode="auto">
          <a:xfrm>
            <a:off x="6553200" y="6248400"/>
            <a:ext cx="1903413" cy="457200"/>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fld id="{48ACD7FC-9405-4F61-916C-0771520D0BB6}" type="slidenum">
              <a:rPr lang="en-CA"/>
              <a:pPr/>
              <a:t>‹#›</a:t>
            </a:fld>
            <a:endParaRPr lang="en-CA"/>
          </a:p>
        </p:txBody>
      </p:sp>
      <p:sp>
        <p:nvSpPr>
          <p:cNvPr id="1032" name="Rectangle 8"/>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Arial" charset="0"/>
          <a:cs typeface="Arial Unicode MS" charset="0"/>
        </a:defRPr>
      </a:lvl2pPr>
      <a:lvl3pPr marL="1143000" indent="-228600"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Arial" charset="0"/>
          <a:cs typeface="Arial Unicode MS" charset="0"/>
        </a:defRPr>
      </a:lvl3pPr>
      <a:lvl4pPr marL="1600200" indent="-228600"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Arial" charset="0"/>
          <a:cs typeface="Arial Unicode MS" charset="0"/>
        </a:defRPr>
      </a:lvl4pPr>
      <a:lvl5pPr marL="2057400" indent="-228600"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Arial" charset="0"/>
          <a:cs typeface="Arial Unicode MS" charset="0"/>
        </a:defRPr>
      </a:lvl5pPr>
      <a:lvl6pPr marL="2514600" indent="-228600"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Arial" charset="0"/>
          <a:cs typeface="Arial Unicode MS" charset="0"/>
        </a:defRPr>
      </a:lvl6pPr>
      <a:lvl7pPr marL="2971800" indent="-228600"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Arial" charset="0"/>
          <a:cs typeface="Arial Unicode MS" charset="0"/>
        </a:defRPr>
      </a:lvl7pPr>
      <a:lvl8pPr marL="3429000" indent="-228600"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Arial" charset="0"/>
          <a:cs typeface="Arial Unicode MS" charset="0"/>
        </a:defRPr>
      </a:lvl8pPr>
      <a:lvl9pPr marL="3886200" indent="-228600"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Arial" charset="0"/>
          <a:cs typeface="Arial Unicode MS" charset="0"/>
        </a:defRPr>
      </a:lvl9pPr>
    </p:titleStyle>
    <p:bodyStyle>
      <a:lvl1pPr marL="342900" indent="-342900" algn="l" defTabSz="449263" rtl="0" fontAlgn="base">
        <a:spcBef>
          <a:spcPts val="800"/>
        </a:spcBef>
        <a:spcAft>
          <a:spcPct val="0"/>
        </a:spcAft>
        <a:buClr>
          <a:srgbClr val="000000"/>
        </a:buClr>
        <a:buSzPct val="100000"/>
        <a:buFont typeface="Times New Roman" pitchFamily="16" charset="0"/>
        <a:defRPr sz="3200">
          <a:solidFill>
            <a:srgbClr val="FFFFFF"/>
          </a:solidFill>
          <a:latin typeface="+mn-lt"/>
          <a:ea typeface="+mn-ea"/>
          <a:cs typeface="+mn-cs"/>
        </a:defRPr>
      </a:lvl1pPr>
      <a:lvl2pPr marL="742950" indent="-285750" algn="l" defTabSz="449263" rtl="0" fontAlgn="base">
        <a:spcBef>
          <a:spcPts val="700"/>
        </a:spcBef>
        <a:spcAft>
          <a:spcPct val="0"/>
        </a:spcAft>
        <a:buClr>
          <a:srgbClr val="000000"/>
        </a:buClr>
        <a:buSzPct val="100000"/>
        <a:buFont typeface="Times New Roman" pitchFamily="16" charset="0"/>
        <a:defRPr sz="2800">
          <a:solidFill>
            <a:srgbClr val="FFFFFF"/>
          </a:solidFill>
          <a:latin typeface="+mn-lt"/>
          <a:cs typeface="+mn-cs"/>
        </a:defRPr>
      </a:lvl2pPr>
      <a:lvl3pPr marL="1143000" indent="-228600" algn="l" defTabSz="449263" rtl="0" fontAlgn="base">
        <a:spcBef>
          <a:spcPts val="600"/>
        </a:spcBef>
        <a:spcAft>
          <a:spcPct val="0"/>
        </a:spcAft>
        <a:buClr>
          <a:srgbClr val="000000"/>
        </a:buClr>
        <a:buSzPct val="100000"/>
        <a:buFont typeface="Times New Roman" pitchFamily="16" charset="0"/>
        <a:defRPr sz="2400">
          <a:solidFill>
            <a:srgbClr val="FFFFFF"/>
          </a:solidFill>
          <a:latin typeface="+mn-lt"/>
          <a:cs typeface="+mn-cs"/>
        </a:defRPr>
      </a:lvl3pPr>
      <a:lvl4pPr marL="16002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cs typeface="+mn-cs"/>
        </a:defRPr>
      </a:lvl4pPr>
      <a:lvl5pPr marL="20574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cs typeface="+mn-cs"/>
        </a:defRPr>
      </a:lvl5pPr>
      <a:lvl6pPr marL="25146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cs typeface="+mn-cs"/>
        </a:defRPr>
      </a:lvl6pPr>
      <a:lvl7pPr marL="29718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cs typeface="+mn-cs"/>
        </a:defRPr>
      </a:lvl7pPr>
      <a:lvl8pPr marL="34290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cs typeface="+mn-cs"/>
        </a:defRPr>
      </a:lvl8pPr>
      <a:lvl9pPr marL="38862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tile tx="0" ty="0" sx="100000" sy="100000" flip="none" algn="tl"/>
        </a:blip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61288" y="1465263"/>
            <a:ext cx="16903701" cy="10783887"/>
            <a:chOff x="-4889" y="923"/>
            <a:chExt cx="10648" cy="6793"/>
          </a:xfrm>
        </p:grpSpPr>
        <p:sp>
          <p:nvSpPr>
            <p:cNvPr id="2050" name="Freeform 2"/>
            <p:cNvSpPr>
              <a:spLocks noChangeArrowheads="1"/>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custGeom>
            <a:gradFill rotWithShape="0">
              <a:gsLst>
                <a:gs pos="0">
                  <a:srgbClr val="172F75"/>
                </a:gs>
                <a:gs pos="100000">
                  <a:srgbClr val="3366FF"/>
                </a:gs>
              </a:gsLst>
              <a:lin ang="10800000" scaled="1"/>
            </a:gradFill>
            <a:ln w="9525">
              <a:noFill/>
              <a:round/>
              <a:headEnd/>
              <a:tailEnd/>
            </a:ln>
            <a:effectLst/>
          </p:spPr>
          <p:txBody>
            <a:bodyPr wrap="none" anchor="ctr"/>
            <a:lstStyle/>
            <a:p>
              <a:endParaRPr lang="en-GB"/>
            </a:p>
          </p:txBody>
        </p:sp>
        <p:sp>
          <p:nvSpPr>
            <p:cNvPr id="2051" name="AutoShape 3"/>
            <p:cNvSpPr>
              <a:spLocks noChangeArrowheads="1"/>
            </p:cNvSpPr>
            <p:nvPr/>
          </p:nvSpPr>
          <p:spPr bwMode="auto">
            <a:xfrm>
              <a:off x="-4889" y="923"/>
              <a:ext cx="8474" cy="6794"/>
            </a:xfrm>
            <a:custGeom>
              <a:avLst/>
              <a:gdLst>
                <a:gd name="G0" fmla="sin 10800 0"/>
                <a:gd name="G1" fmla="+- G0 10800 0"/>
                <a:gd name="G2" fmla="cos 10800 0"/>
                <a:gd name="G3" fmla="+- G2 10800 0"/>
                <a:gd name="G4" fmla="sin 10800 0"/>
                <a:gd name="G5" fmla="+- G4 10800 0"/>
                <a:gd name="G6" fmla="cos 10800 0"/>
                <a:gd name="G7" fmla="+- G6 10800 0"/>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0799 w 21600"/>
                <a:gd name="T13" fmla="*/ 174 h 21600"/>
                <a:gd name="T14" fmla="*/ 21599 w 21600"/>
                <a:gd name="T15" fmla="*/ 10799 h 21600"/>
              </a:gdLst>
              <a:ahLst/>
              <a:cxnLst>
                <a:cxn ang="0">
                  <a:pos x="T0" y="T1"/>
                </a:cxn>
                <a:cxn ang="0">
                  <a:pos x="T2" y="T3"/>
                </a:cxn>
                <a:cxn ang="0">
                  <a:pos x="T4" y="T5"/>
                </a:cxn>
                <a:cxn ang="0">
                  <a:pos x="T6" y="T7"/>
                </a:cxn>
                <a:cxn ang="0">
                  <a:pos x="T8" y="T9"/>
                </a:cxn>
                <a:cxn ang="0">
                  <a:pos x="T10" y="T11"/>
                </a:cxn>
              </a:cxnLst>
              <a:rect l="T12" t="T13" r="T14" b="T15"/>
              <a:pathLst>
                <a:path w="21600" h="21600" stroke="0">
                  <a:moveTo>
                    <a:pt x="21600" y="10800"/>
                  </a:moveTo>
                  <a:cubicBezTo>
                    <a:pt x="21600" y="16764"/>
                    <a:pt x="16764" y="21600"/>
                    <a:pt x="10800" y="21600"/>
                  </a:cubicBezTo>
                  <a:cubicBezTo>
                    <a:pt x="4835" y="21600"/>
                    <a:pt x="0" y="16764"/>
                    <a:pt x="0" y="10800"/>
                  </a:cubicBezTo>
                  <a:cubicBezTo>
                    <a:pt x="0" y="4835"/>
                    <a:pt x="4835" y="0"/>
                    <a:pt x="10800" y="0"/>
                  </a:cubicBezTo>
                  <a:cubicBezTo>
                    <a:pt x="16764" y="-1"/>
                    <a:pt x="21599" y="4835"/>
                    <a:pt x="21600" y="10799"/>
                  </a:cubicBezTo>
                  <a:lnTo>
                    <a:pt x="10800" y="10800"/>
                  </a:lnTo>
                  <a:close/>
                </a:path>
                <a:path w="21600" h="21600" fill="none">
                  <a:moveTo>
                    <a:pt x="21600" y="10800"/>
                  </a:moveTo>
                  <a:cubicBezTo>
                    <a:pt x="21600" y="16764"/>
                    <a:pt x="16764" y="21600"/>
                    <a:pt x="10800" y="21600"/>
                  </a:cubicBezTo>
                  <a:cubicBezTo>
                    <a:pt x="4835" y="21600"/>
                    <a:pt x="0" y="16764"/>
                    <a:pt x="0" y="10800"/>
                  </a:cubicBezTo>
                  <a:cubicBezTo>
                    <a:pt x="0" y="4835"/>
                    <a:pt x="4835" y="0"/>
                    <a:pt x="10800" y="0"/>
                  </a:cubicBezTo>
                  <a:cubicBezTo>
                    <a:pt x="16764" y="-1"/>
                    <a:pt x="21599" y="4835"/>
                    <a:pt x="21600" y="10799"/>
                  </a:cubicBezTo>
                </a:path>
              </a:pathLst>
            </a:custGeom>
            <a:noFill/>
            <a:ln w="12600">
              <a:solidFill>
                <a:srgbClr val="3366FF"/>
              </a:solidFill>
              <a:miter lim="800000"/>
              <a:headEnd/>
              <a:tailEnd/>
            </a:ln>
            <a:effectLst/>
          </p:spPr>
          <p:txBody>
            <a:bodyPr wrap="none" anchor="ctr"/>
            <a:lstStyle/>
            <a:p>
              <a:endParaRPr lang="en-GB"/>
            </a:p>
          </p:txBody>
        </p:sp>
      </p:grpSp>
      <p:sp>
        <p:nvSpPr>
          <p:cNvPr id="2052" name="Rectangle 4"/>
          <p:cNvSpPr>
            <a:spLocks noGrp="1" noChangeArrowheads="1"/>
          </p:cNvSpPr>
          <p:nvPr>
            <p:ph type="title"/>
          </p:nvPr>
        </p:nvSpPr>
        <p:spPr bwMode="auto">
          <a:xfrm>
            <a:off x="1293813" y="471488"/>
            <a:ext cx="7770812" cy="1431925"/>
          </a:xfrm>
          <a:prstGeom prst="rect">
            <a:avLst/>
          </a:prstGeom>
          <a:noFill/>
          <a:ln w="9525">
            <a:noFill/>
            <a:round/>
            <a:headEnd/>
            <a:tailEnd/>
          </a:ln>
          <a:effectLst/>
        </p:spPr>
        <p:txBody>
          <a:bodyPr vert="horz" wrap="square" lIns="92160" tIns="46080" rIns="92160" bIns="46080" numCol="1" anchor="b" anchorCtr="0" compatLnSpc="1">
            <a:prstTxWarp prst="textNoShape">
              <a:avLst/>
            </a:prstTxWarp>
          </a:bodyPr>
          <a:lstStyle/>
          <a:p>
            <a:pPr lvl="0"/>
            <a:r>
              <a:rPr lang="en-GB" smtClean="0"/>
              <a:t>Click to edit the title text format</a:t>
            </a:r>
          </a:p>
        </p:txBody>
      </p:sp>
      <p:sp>
        <p:nvSpPr>
          <p:cNvPr id="2053" name="Rectangle 5"/>
          <p:cNvSpPr>
            <a:spLocks noGrp="1" noChangeArrowheads="1"/>
          </p:cNvSpPr>
          <p:nvPr>
            <p:ph type="dt"/>
          </p:nvPr>
        </p:nvSpPr>
        <p:spPr bwMode="auto">
          <a:xfrm>
            <a:off x="685800" y="6248400"/>
            <a:ext cx="1903413" cy="4556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lvl1pPr>
              <a:buSzPct val="45000"/>
              <a:buFont typeface="Wingdings" charset="2"/>
              <a:buNone/>
              <a:tabLst>
                <a:tab pos="723900" algn="l"/>
                <a:tab pos="1447800" algn="l"/>
              </a:tabLst>
              <a:defRPr sz="1400">
                <a:solidFill>
                  <a:srgbClr val="FFFFFF"/>
                </a:solidFill>
              </a:defRPr>
            </a:lvl1pPr>
          </a:lstStyle>
          <a:p>
            <a:endParaRPr lang="en-CA"/>
          </a:p>
        </p:txBody>
      </p:sp>
      <p:sp>
        <p:nvSpPr>
          <p:cNvPr id="2054" name="Rectangle 6"/>
          <p:cNvSpPr>
            <a:spLocks noGrp="1" noChangeArrowheads="1"/>
          </p:cNvSpPr>
          <p:nvPr>
            <p:ph type="ftr"/>
          </p:nvPr>
        </p:nvSpPr>
        <p:spPr bwMode="auto">
          <a:xfrm>
            <a:off x="3124200" y="6248400"/>
            <a:ext cx="2894013" cy="4556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lvl1pPr algn="ctr">
              <a:buSzPct val="45000"/>
              <a:buFont typeface="Wingdings" charset="2"/>
              <a:buNone/>
              <a:tabLst>
                <a:tab pos="723900" algn="l"/>
                <a:tab pos="1447800" algn="l"/>
                <a:tab pos="2171700" algn="l"/>
                <a:tab pos="2895600" algn="l"/>
              </a:tabLst>
              <a:defRPr sz="1400">
                <a:solidFill>
                  <a:srgbClr val="FFFFFF"/>
                </a:solidFill>
              </a:defRPr>
            </a:lvl1pPr>
          </a:lstStyle>
          <a:p>
            <a:endParaRPr lang="en-CA"/>
          </a:p>
        </p:txBody>
      </p:sp>
      <p:sp>
        <p:nvSpPr>
          <p:cNvPr id="2055" name="Rectangle 7"/>
          <p:cNvSpPr>
            <a:spLocks noGrp="1" noChangeArrowheads="1"/>
          </p:cNvSpPr>
          <p:nvPr>
            <p:ph type="sldNum"/>
          </p:nvPr>
        </p:nvSpPr>
        <p:spPr bwMode="auto">
          <a:xfrm>
            <a:off x="6553200" y="6248400"/>
            <a:ext cx="1903413" cy="4556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lvl1pPr algn="r">
              <a:buSzPct val="45000"/>
              <a:buFont typeface="Wingdings" charset="2"/>
              <a:buNone/>
              <a:tabLst>
                <a:tab pos="723900" algn="l"/>
                <a:tab pos="1447800" algn="l"/>
              </a:tabLst>
              <a:defRPr sz="1400">
                <a:solidFill>
                  <a:srgbClr val="FFFFFF"/>
                </a:solidFill>
              </a:defRPr>
            </a:lvl1pPr>
          </a:lstStyle>
          <a:p>
            <a:fld id="{66C74A1D-1123-43F5-83A9-715D084F5339}" type="slidenum">
              <a:rPr lang="en-CA"/>
              <a:pPr/>
              <a:t>‹#›</a:t>
            </a:fld>
            <a:endParaRPr lang="en-CA"/>
          </a:p>
        </p:txBody>
      </p:sp>
      <p:sp>
        <p:nvSpPr>
          <p:cNvPr id="2056" name="Rectangle 8"/>
          <p:cNvSpPr>
            <a:spLocks noGrp="1" noChangeArrowheads="1"/>
          </p:cNvSpPr>
          <p:nvPr>
            <p:ph type="body" idx="1"/>
          </p:nvPr>
        </p:nvSpPr>
        <p:spPr bwMode="auto">
          <a:xfrm>
            <a:off x="457200" y="1604963"/>
            <a:ext cx="8228013" cy="45243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Arial" charset="0"/>
          <a:cs typeface="Arial Unicode MS" charset="0"/>
        </a:defRPr>
      </a:lvl2pPr>
      <a:lvl3pPr marL="1143000" indent="-228600"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Arial" charset="0"/>
          <a:cs typeface="Arial Unicode MS" charset="0"/>
        </a:defRPr>
      </a:lvl3pPr>
      <a:lvl4pPr marL="1600200" indent="-228600"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Arial" charset="0"/>
          <a:cs typeface="Arial Unicode MS" charset="0"/>
        </a:defRPr>
      </a:lvl4pPr>
      <a:lvl5pPr marL="2057400" indent="-228600"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Arial" charset="0"/>
          <a:cs typeface="Arial Unicode MS" charset="0"/>
        </a:defRPr>
      </a:lvl5pPr>
      <a:lvl6pPr marL="2514600" indent="-228600"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Arial" charset="0"/>
          <a:cs typeface="Arial Unicode MS" charset="0"/>
        </a:defRPr>
      </a:lvl6pPr>
      <a:lvl7pPr marL="2971800" indent="-228600"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Arial" charset="0"/>
          <a:cs typeface="Arial Unicode MS" charset="0"/>
        </a:defRPr>
      </a:lvl7pPr>
      <a:lvl8pPr marL="3429000" indent="-228600"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Arial" charset="0"/>
          <a:cs typeface="Arial Unicode MS" charset="0"/>
        </a:defRPr>
      </a:lvl8pPr>
      <a:lvl9pPr marL="3886200" indent="-228600" algn="ctr" defTabSz="449263" rtl="0" fontAlgn="base">
        <a:spcBef>
          <a:spcPct val="0"/>
        </a:spcBef>
        <a:spcAft>
          <a:spcPct val="0"/>
        </a:spcAft>
        <a:buClr>
          <a:srgbClr val="000000"/>
        </a:buClr>
        <a:buSzPct val="100000"/>
        <a:buFont typeface="Times New Roman" pitchFamily="16" charset="0"/>
        <a:defRPr sz="4400">
          <a:solidFill>
            <a:srgbClr val="FFCC66"/>
          </a:solidFill>
          <a:effectLst>
            <a:outerShdw blurRad="38100" dist="38100" dir="2700000" algn="tl">
              <a:srgbClr val="C0C0C0"/>
            </a:outerShdw>
          </a:effectLst>
          <a:latin typeface="Arial" charset="0"/>
          <a:cs typeface="Arial Unicode MS" charset="0"/>
        </a:defRPr>
      </a:lvl9pPr>
    </p:titleStyle>
    <p:bodyStyle>
      <a:lvl1pPr marL="342900" indent="-342900" algn="l" defTabSz="449263" rtl="0" fontAlgn="base">
        <a:spcBef>
          <a:spcPts val="800"/>
        </a:spcBef>
        <a:spcAft>
          <a:spcPct val="0"/>
        </a:spcAft>
        <a:buClr>
          <a:srgbClr val="000000"/>
        </a:buClr>
        <a:buSzPct val="100000"/>
        <a:buFont typeface="Times New Roman" pitchFamily="16" charset="0"/>
        <a:defRPr sz="3200">
          <a:solidFill>
            <a:srgbClr val="FFFFFF"/>
          </a:solidFill>
          <a:latin typeface="+mn-lt"/>
          <a:ea typeface="+mn-ea"/>
          <a:cs typeface="+mn-cs"/>
        </a:defRPr>
      </a:lvl1pPr>
      <a:lvl2pPr marL="742950" indent="-285750" algn="l" defTabSz="449263" rtl="0" fontAlgn="base">
        <a:spcBef>
          <a:spcPts val="700"/>
        </a:spcBef>
        <a:spcAft>
          <a:spcPct val="0"/>
        </a:spcAft>
        <a:buClr>
          <a:srgbClr val="000000"/>
        </a:buClr>
        <a:buSzPct val="100000"/>
        <a:buFont typeface="Times New Roman" pitchFamily="16" charset="0"/>
        <a:defRPr sz="2800">
          <a:solidFill>
            <a:srgbClr val="FFFFFF"/>
          </a:solidFill>
          <a:latin typeface="+mn-lt"/>
          <a:cs typeface="+mn-cs"/>
        </a:defRPr>
      </a:lvl2pPr>
      <a:lvl3pPr marL="1143000" indent="-228600" algn="l" defTabSz="449263" rtl="0" fontAlgn="base">
        <a:spcBef>
          <a:spcPts val="600"/>
        </a:spcBef>
        <a:spcAft>
          <a:spcPct val="0"/>
        </a:spcAft>
        <a:buClr>
          <a:srgbClr val="000000"/>
        </a:buClr>
        <a:buSzPct val="100000"/>
        <a:buFont typeface="Times New Roman" pitchFamily="16" charset="0"/>
        <a:defRPr sz="2400">
          <a:solidFill>
            <a:srgbClr val="FFFFFF"/>
          </a:solidFill>
          <a:latin typeface="+mn-lt"/>
          <a:cs typeface="+mn-cs"/>
        </a:defRPr>
      </a:lvl3pPr>
      <a:lvl4pPr marL="16002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cs typeface="+mn-cs"/>
        </a:defRPr>
      </a:lvl4pPr>
      <a:lvl5pPr marL="20574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cs typeface="+mn-cs"/>
        </a:defRPr>
      </a:lvl5pPr>
      <a:lvl6pPr marL="25146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cs typeface="+mn-cs"/>
        </a:defRPr>
      </a:lvl6pPr>
      <a:lvl7pPr marL="29718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cs typeface="+mn-cs"/>
        </a:defRPr>
      </a:lvl7pPr>
      <a:lvl8pPr marL="34290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cs typeface="+mn-cs"/>
        </a:defRPr>
      </a:lvl8pPr>
      <a:lvl9pPr marL="38862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vmlDrawing" Target="../drawings/vmlDrawing3.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304800" y="1600200"/>
            <a:ext cx="86106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dirty="0" smtClean="0">
                <a:solidFill>
                  <a:srgbClr val="000000"/>
                </a:solidFill>
              </a:rPr>
              <a:t/>
            </a:r>
            <a:br>
              <a:rPr lang="en-CA" dirty="0" smtClean="0">
                <a:solidFill>
                  <a:srgbClr val="000000"/>
                </a:solidFill>
              </a:rPr>
            </a:br>
            <a:r>
              <a:rPr lang="en-CA" dirty="0">
                <a:solidFill>
                  <a:srgbClr val="000000"/>
                </a:solidFill>
              </a:rPr>
              <a:t/>
            </a:r>
            <a:br>
              <a:rPr lang="en-CA" dirty="0">
                <a:solidFill>
                  <a:srgbClr val="000000"/>
                </a:solidFill>
              </a:rPr>
            </a:br>
            <a:r>
              <a:rPr lang="en-CA" dirty="0" smtClean="0">
                <a:solidFill>
                  <a:srgbClr val="000000"/>
                </a:solidFill>
              </a:rPr>
              <a:t>Lesson 6</a:t>
            </a:r>
            <a:br>
              <a:rPr lang="en-CA" dirty="0" smtClean="0">
                <a:solidFill>
                  <a:srgbClr val="000000"/>
                </a:solidFill>
              </a:rPr>
            </a:br>
            <a:r>
              <a:rPr lang="en-CA" dirty="0" smtClean="0">
                <a:solidFill>
                  <a:srgbClr val="000000"/>
                </a:solidFill>
              </a:rPr>
              <a:t>Beethoven </a:t>
            </a:r>
            <a:r>
              <a:rPr lang="en-CA" dirty="0">
                <a:solidFill>
                  <a:srgbClr val="000000"/>
                </a:solidFill>
              </a:rPr>
              <a:t>Revisited</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609600"/>
            <a:ext cx="8229600" cy="3781425"/>
          </a:xfrm>
          <a:prstGeom prst="rect">
            <a:avLst/>
          </a:prstGeom>
          <a:noFill/>
          <a:ln w="9525">
            <a:noFill/>
            <a:round/>
            <a:headEnd/>
            <a:tailEnd/>
          </a:ln>
          <a:effectLst/>
        </p:spPr>
        <p:txBody>
          <a:bodyPr lIns="90000" tIns="46800" rIns="90000" bIns="46800">
            <a:spAutoFit/>
          </a:bodyPr>
          <a:lstStyle/>
          <a:p>
            <a:pPr>
              <a:spcBef>
                <a:spcPts val="1500"/>
              </a:spcBef>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solidFill>
                  <a:srgbClr val="000000"/>
                </a:solidFill>
                <a:latin typeface="Arial" charset="0"/>
              </a:rPr>
              <a:t> Articulation refers to the manner in which a note may be played.  If you wish notes to sound smooth and attached, you can use a </a:t>
            </a:r>
            <a:r>
              <a:rPr lang="en-CA">
                <a:solidFill>
                  <a:srgbClr val="FF0033"/>
                </a:solidFill>
                <a:latin typeface="Arial" charset="0"/>
              </a:rPr>
              <a:t>slur</a:t>
            </a:r>
            <a:r>
              <a:rPr lang="en-CA">
                <a:solidFill>
                  <a:srgbClr val="000000"/>
                </a:solidFill>
                <a:latin typeface="Arial" charset="0"/>
              </a:rPr>
              <a:t>.  The slur will look like this: </a:t>
            </a:r>
          </a:p>
          <a:p>
            <a:pPr>
              <a:spcBef>
                <a:spcPts val="1500"/>
              </a:spcBef>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a:solidFill>
                <a:srgbClr val="000000"/>
              </a:solidFill>
              <a:latin typeface="Arial" charset="0"/>
            </a:endParaRPr>
          </a:p>
          <a:p>
            <a:pPr>
              <a:spcBef>
                <a:spcPts val="1500"/>
              </a:spcBef>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a:solidFill>
                <a:srgbClr val="000000"/>
              </a:solidFill>
              <a:latin typeface="Arial" charset="0"/>
            </a:endParaRPr>
          </a:p>
          <a:p>
            <a:pPr>
              <a:spcBef>
                <a:spcPts val="1500"/>
              </a:spcBef>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a:solidFill>
                <a:srgbClr val="000000"/>
              </a:solidFill>
              <a:latin typeface="Arial" charset="0"/>
            </a:endParaRPr>
          </a:p>
          <a:p>
            <a:pPr>
              <a:spcBef>
                <a:spcPts val="1500"/>
              </a:spcBef>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solidFill>
                  <a:srgbClr val="000000"/>
                </a:solidFill>
                <a:latin typeface="Arial" charset="0"/>
              </a:rPr>
              <a:t> If you wish individual notes to be detached and short you may use make them </a:t>
            </a:r>
            <a:r>
              <a:rPr lang="en-CA">
                <a:solidFill>
                  <a:srgbClr val="FF0033"/>
                </a:solidFill>
                <a:latin typeface="Arial" charset="0"/>
              </a:rPr>
              <a:t>staccato</a:t>
            </a:r>
            <a:r>
              <a:rPr lang="en-CA">
                <a:solidFill>
                  <a:srgbClr val="000000"/>
                </a:solidFill>
                <a:latin typeface="Arial" charset="0"/>
              </a:rPr>
              <a:t>. The notes will look like this:</a:t>
            </a:r>
          </a:p>
        </p:txBody>
      </p:sp>
      <p:sp>
        <p:nvSpPr>
          <p:cNvPr id="13314" name="Line 2"/>
          <p:cNvSpPr>
            <a:spLocks noChangeShapeType="1"/>
          </p:cNvSpPr>
          <p:nvPr/>
        </p:nvSpPr>
        <p:spPr bwMode="auto">
          <a:xfrm flipH="1">
            <a:off x="5262563" y="4354513"/>
            <a:ext cx="1343025" cy="1123950"/>
          </a:xfrm>
          <a:prstGeom prst="line">
            <a:avLst/>
          </a:prstGeom>
          <a:noFill/>
          <a:ln w="38160">
            <a:solidFill>
              <a:srgbClr val="FF0033"/>
            </a:solidFill>
            <a:miter lim="800000"/>
            <a:headEnd/>
            <a:tailEnd type="triangle" w="med" len="med"/>
          </a:ln>
          <a:effectLst/>
        </p:spPr>
        <p:txBody>
          <a:bodyPr/>
          <a:lstStyle/>
          <a:p>
            <a:endParaRPr lang="en-GB"/>
          </a:p>
        </p:txBody>
      </p:sp>
      <p:pic>
        <p:nvPicPr>
          <p:cNvPr id="13315" name="Picture 3"/>
          <p:cNvPicPr>
            <a:picLocks noChangeAspect="1" noChangeArrowheads="1"/>
          </p:cNvPicPr>
          <p:nvPr/>
        </p:nvPicPr>
        <p:blipFill>
          <a:blip r:embed="rId3" cstate="print"/>
          <a:srcRect l="26808" t="61821" r="8554" b="14575"/>
          <a:stretch>
            <a:fillRect/>
          </a:stretch>
        </p:blipFill>
        <p:spPr bwMode="auto">
          <a:xfrm>
            <a:off x="3505200" y="2362200"/>
            <a:ext cx="1871663" cy="609600"/>
          </a:xfrm>
          <a:prstGeom prst="rect">
            <a:avLst/>
          </a:prstGeom>
          <a:noFill/>
          <a:ln w="9525">
            <a:noFill/>
            <a:round/>
            <a:headEnd/>
            <a:tailEnd/>
          </a:ln>
          <a:effectLst/>
        </p:spPr>
      </p:pic>
      <p:pic>
        <p:nvPicPr>
          <p:cNvPr id="13316" name="Picture 4"/>
          <p:cNvPicPr>
            <a:picLocks noChangeAspect="1" noChangeArrowheads="1"/>
          </p:cNvPicPr>
          <p:nvPr/>
        </p:nvPicPr>
        <p:blipFill>
          <a:blip r:embed="rId4" cstate="print"/>
          <a:srcRect l="25826" t="61821" r="7895" b="17532"/>
          <a:stretch>
            <a:fillRect/>
          </a:stretch>
        </p:blipFill>
        <p:spPr bwMode="auto">
          <a:xfrm>
            <a:off x="3733800" y="5181600"/>
            <a:ext cx="1919288" cy="533400"/>
          </a:xfrm>
          <a:prstGeom prst="rect">
            <a:avLst/>
          </a:prstGeom>
          <a:noFill/>
          <a:ln w="9525">
            <a:noFill/>
            <a:round/>
            <a:headEnd/>
            <a:tailEnd/>
          </a:ln>
          <a:effectLst/>
        </p:spPr>
      </p:pic>
      <p:sp>
        <p:nvSpPr>
          <p:cNvPr id="13317" name="Line 5"/>
          <p:cNvSpPr>
            <a:spLocks noChangeShapeType="1"/>
          </p:cNvSpPr>
          <p:nvPr/>
        </p:nvSpPr>
        <p:spPr bwMode="auto">
          <a:xfrm>
            <a:off x="2895600" y="1752600"/>
            <a:ext cx="1524000" cy="1143000"/>
          </a:xfrm>
          <a:prstGeom prst="line">
            <a:avLst/>
          </a:prstGeom>
          <a:noFill/>
          <a:ln w="28440">
            <a:solidFill>
              <a:srgbClr val="FF0033"/>
            </a:solidFill>
            <a:miter lim="800000"/>
            <a:headEnd/>
            <a:tailEnd type="triangle" w="med" len="med"/>
          </a:ln>
          <a:effectLst/>
        </p:spPr>
        <p:txBody>
          <a:bodyPr/>
          <a:lstStyle/>
          <a:p>
            <a:endParaRPr lang="en-GB"/>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609600" y="938213"/>
            <a:ext cx="7924800" cy="3781425"/>
          </a:xfrm>
          <a:prstGeom prst="rect">
            <a:avLst/>
          </a:prstGeom>
          <a:noFill/>
          <a:ln w="9525">
            <a:noFill/>
            <a:round/>
            <a:headEnd/>
            <a:tailEnd/>
          </a:ln>
          <a:effectLst/>
        </p:spPr>
        <p:txBody>
          <a:bodyPr lIns="90000" tIns="46800" rIns="90000" bIns="46800">
            <a:spAutoFit/>
          </a:bodyPr>
          <a:lstStyle/>
          <a:p>
            <a:pPr>
              <a:spcBef>
                <a:spcPts val="1500"/>
              </a:spcBef>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dirty="0">
                <a:solidFill>
                  <a:srgbClr val="000000"/>
                </a:solidFill>
                <a:latin typeface="Arial" charset="0"/>
              </a:rPr>
              <a:t> Further articulations:  You may wish one note to sound louder than another.  This articulation is called an </a:t>
            </a:r>
            <a:r>
              <a:rPr lang="en-CA" dirty="0">
                <a:solidFill>
                  <a:srgbClr val="FF0033"/>
                </a:solidFill>
                <a:latin typeface="Arial" charset="0"/>
              </a:rPr>
              <a:t>accent</a:t>
            </a:r>
            <a:r>
              <a:rPr lang="en-CA" dirty="0">
                <a:solidFill>
                  <a:srgbClr val="000000"/>
                </a:solidFill>
                <a:latin typeface="Arial" charset="0"/>
              </a:rPr>
              <a:t>. The notes will look like this:</a:t>
            </a:r>
          </a:p>
          <a:p>
            <a:pPr>
              <a:spcBef>
                <a:spcPts val="1500"/>
              </a:spcBef>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dirty="0">
              <a:solidFill>
                <a:srgbClr val="000000"/>
              </a:solidFill>
              <a:latin typeface="Arial" charset="0"/>
            </a:endParaRPr>
          </a:p>
          <a:p>
            <a:pPr>
              <a:spcBef>
                <a:spcPts val="1500"/>
              </a:spcBef>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dirty="0">
              <a:solidFill>
                <a:srgbClr val="000000"/>
              </a:solidFill>
              <a:latin typeface="Arial" charset="0"/>
            </a:endParaRPr>
          </a:p>
          <a:p>
            <a:pPr>
              <a:spcBef>
                <a:spcPts val="1500"/>
              </a:spcBef>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dirty="0">
              <a:solidFill>
                <a:srgbClr val="000000"/>
              </a:solidFill>
              <a:latin typeface="Arial" charset="0"/>
            </a:endParaRPr>
          </a:p>
          <a:p>
            <a:pPr>
              <a:spcBef>
                <a:spcPts val="1500"/>
              </a:spcBef>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dirty="0">
                <a:solidFill>
                  <a:srgbClr val="000000"/>
                </a:solidFill>
                <a:latin typeface="Arial" charset="0"/>
              </a:rPr>
              <a:t> Changing instrumentation:  Experiment until you find just the right “</a:t>
            </a:r>
            <a:r>
              <a:rPr lang="en-CA" dirty="0">
                <a:solidFill>
                  <a:srgbClr val="FF0033"/>
                </a:solidFill>
                <a:latin typeface="Arial" charset="0"/>
              </a:rPr>
              <a:t>timbre</a:t>
            </a:r>
            <a:r>
              <a:rPr lang="en-CA" dirty="0">
                <a:solidFill>
                  <a:srgbClr val="000000"/>
                </a:solidFill>
                <a:latin typeface="Arial" charset="0"/>
              </a:rPr>
              <a:t>” for you composition</a:t>
            </a:r>
          </a:p>
        </p:txBody>
      </p:sp>
      <p:pic>
        <p:nvPicPr>
          <p:cNvPr id="14338" name="Picture 2"/>
          <p:cNvPicPr>
            <a:picLocks noChangeAspect="1" noChangeArrowheads="1"/>
          </p:cNvPicPr>
          <p:nvPr/>
        </p:nvPicPr>
        <p:blipFill>
          <a:blip r:embed="rId3" cstate="print"/>
          <a:srcRect l="26323" t="61821" r="5260" b="17532"/>
          <a:stretch>
            <a:fillRect/>
          </a:stretch>
        </p:blipFill>
        <p:spPr bwMode="auto">
          <a:xfrm>
            <a:off x="3276600" y="2590800"/>
            <a:ext cx="1981200" cy="533400"/>
          </a:xfrm>
          <a:prstGeom prst="rect">
            <a:avLst/>
          </a:prstGeom>
          <a:noFill/>
          <a:ln w="9525">
            <a:noFill/>
            <a:round/>
            <a:headEnd/>
            <a:tailEnd/>
          </a:ln>
          <a:effectLst/>
        </p:spPr>
      </p:pic>
      <p:sp>
        <p:nvSpPr>
          <p:cNvPr id="14339" name="Line 3"/>
          <p:cNvSpPr>
            <a:spLocks noChangeShapeType="1"/>
          </p:cNvSpPr>
          <p:nvPr/>
        </p:nvSpPr>
        <p:spPr bwMode="auto">
          <a:xfrm flipH="1">
            <a:off x="4722813" y="1752600"/>
            <a:ext cx="2746375" cy="1295400"/>
          </a:xfrm>
          <a:prstGeom prst="line">
            <a:avLst/>
          </a:prstGeom>
          <a:noFill/>
          <a:ln w="38160">
            <a:solidFill>
              <a:srgbClr val="FF0033"/>
            </a:solidFill>
            <a:miter lim="800000"/>
            <a:headEnd/>
            <a:tailEnd type="triangle" w="med" len="med"/>
          </a:ln>
          <a:effectLst/>
        </p:spPr>
        <p:txBody>
          <a:bodyPr/>
          <a:lstStyle/>
          <a:p>
            <a:endParaRPr lang="en-GB"/>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idx="4294967295"/>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Your composition</a:t>
            </a:r>
          </a:p>
        </p:txBody>
      </p:sp>
      <p:sp>
        <p:nvSpPr>
          <p:cNvPr id="15362" name="Rectangle 2"/>
          <p:cNvSpPr>
            <a:spLocks noGrp="1" noChangeArrowheads="1"/>
          </p:cNvSpPr>
          <p:nvPr>
            <p:ph type="body" idx="4294967295"/>
          </p:nvPr>
        </p:nvSpPr>
        <p:spPr>
          <a:xfrm>
            <a:off x="685800" y="1981200"/>
            <a:ext cx="7772400" cy="4398963"/>
          </a:xfrm>
          <a:ln/>
        </p:spPr>
        <p:txBody>
          <a:bodyPr/>
          <a:lstStyle/>
          <a:p>
            <a:pPr marL="341313" indent="-341313">
              <a:buClr>
                <a:srgbClr val="3366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CA" dirty="0">
                <a:solidFill>
                  <a:srgbClr val="000000"/>
                </a:solidFill>
              </a:rPr>
              <a:t>Now you are ready to write your own </a:t>
            </a:r>
            <a:r>
              <a:rPr lang="en-CA" dirty="0" err="1">
                <a:solidFill>
                  <a:srgbClr val="000000"/>
                </a:solidFill>
              </a:rPr>
              <a:t>compositon</a:t>
            </a:r>
            <a:r>
              <a:rPr lang="en-CA" dirty="0">
                <a:solidFill>
                  <a:srgbClr val="000000"/>
                </a:solidFill>
              </a:rPr>
              <a:t> in </a:t>
            </a:r>
            <a:r>
              <a:rPr lang="en-CA" dirty="0" err="1">
                <a:solidFill>
                  <a:srgbClr val="000000"/>
                </a:solidFill>
              </a:rPr>
              <a:t>aa’ba</a:t>
            </a:r>
            <a:r>
              <a:rPr lang="en-CA" dirty="0">
                <a:solidFill>
                  <a:srgbClr val="000000"/>
                </a:solidFill>
              </a:rPr>
              <a:t>’</a:t>
            </a:r>
          </a:p>
          <a:p>
            <a:pPr marL="341313" indent="-341313">
              <a:buClr>
                <a:srgbClr val="3366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CA" dirty="0">
                <a:solidFill>
                  <a:srgbClr val="000000"/>
                </a:solidFill>
              </a:rPr>
              <a:t>Write your own rhythm</a:t>
            </a:r>
          </a:p>
          <a:p>
            <a:pPr marL="341313" indent="-341313">
              <a:buClr>
                <a:srgbClr val="3366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CA" dirty="0">
                <a:solidFill>
                  <a:srgbClr val="000000"/>
                </a:solidFill>
              </a:rPr>
              <a:t>Use any of the notes in the C scale (CDEFGABC)</a:t>
            </a:r>
          </a:p>
          <a:p>
            <a:pPr marL="341313" indent="-341313">
              <a:buClr>
                <a:srgbClr val="3366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CA" dirty="0">
                <a:solidFill>
                  <a:srgbClr val="000000"/>
                </a:solidFill>
              </a:rPr>
              <a:t>Add timbre, dynamics, tempo, and articulation to your composition.</a:t>
            </a:r>
          </a:p>
          <a:p>
            <a:pPr marL="341313" indent="-341313">
              <a:buClrTx/>
              <a:buSzPct val="8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CA" dirty="0">
              <a:solidFill>
                <a:srgbClr val="000000"/>
              </a:solidFill>
            </a:endParaRP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3568" y="620688"/>
            <a:ext cx="7920880" cy="5262979"/>
          </a:xfrm>
          <a:prstGeom prst="rect">
            <a:avLst/>
          </a:prstGeom>
        </p:spPr>
        <p:txBody>
          <a:bodyPr wrap="square">
            <a:spAutoFit/>
          </a:bodyPr>
          <a:lstStyle/>
          <a:p>
            <a:pPr>
              <a:buFont typeface="Arial" pitchFamily="34" charset="0"/>
              <a:buChar char="•"/>
              <a:defRPr/>
            </a:pPr>
            <a:r>
              <a:rPr lang="en-CA" b="1" dirty="0">
                <a:solidFill>
                  <a:schemeClr val="tx1"/>
                </a:solidFill>
                <a:latin typeface="+mj-lt"/>
              </a:rPr>
              <a:t>Upload the final composition to Blackboard using the appropriate assignment drop box -</a:t>
            </a:r>
          </a:p>
          <a:p>
            <a:pPr>
              <a:defRPr/>
            </a:pPr>
            <a:r>
              <a:rPr lang="en-CA" b="1" dirty="0">
                <a:solidFill>
                  <a:schemeClr val="tx1"/>
                </a:solidFill>
                <a:latin typeface="+mj-lt"/>
              </a:rPr>
              <a:t>                       Composition Assignment </a:t>
            </a:r>
            <a:r>
              <a:rPr lang="en-CA" b="1" dirty="0" smtClean="0">
                <a:solidFill>
                  <a:schemeClr val="tx1"/>
                </a:solidFill>
                <a:latin typeface="+mj-lt"/>
              </a:rPr>
              <a:t>6.</a:t>
            </a:r>
          </a:p>
          <a:p>
            <a:pPr>
              <a:defRPr/>
            </a:pPr>
            <a:endParaRPr lang="en-CA" b="1" dirty="0">
              <a:solidFill>
                <a:schemeClr val="tx1"/>
              </a:solidFill>
              <a:latin typeface="+mj-lt"/>
            </a:endParaRPr>
          </a:p>
          <a:p>
            <a:pPr>
              <a:buFont typeface="Arial" pitchFamily="34" charset="0"/>
              <a:buChar char="•"/>
              <a:defRPr/>
            </a:pPr>
            <a:r>
              <a:rPr lang="en-CA" b="1" dirty="0">
                <a:solidFill>
                  <a:schemeClr val="tx1"/>
                </a:solidFill>
                <a:latin typeface="+mj-lt"/>
              </a:rPr>
              <a:t>Include a three sentence description of what you were trying to communicate as a composer.  What mood were you trying to create?  What were some of the challenges that you faced as a composer?  How did you solve these problems</a:t>
            </a:r>
            <a:r>
              <a:rPr lang="en-CA" b="1" dirty="0" smtClean="0">
                <a:solidFill>
                  <a:schemeClr val="tx1"/>
                </a:solidFill>
                <a:latin typeface="+mj-lt"/>
              </a:rPr>
              <a:t>?</a:t>
            </a:r>
          </a:p>
          <a:p>
            <a:pPr>
              <a:buFont typeface="Arial" pitchFamily="34" charset="0"/>
              <a:buChar char="•"/>
              <a:defRPr/>
            </a:pPr>
            <a:endParaRPr lang="en-CA" b="1" dirty="0">
              <a:solidFill>
                <a:schemeClr val="tx1"/>
              </a:solidFill>
              <a:latin typeface="+mj-lt"/>
            </a:endParaRPr>
          </a:p>
          <a:p>
            <a:pPr>
              <a:buFont typeface="Arial" pitchFamily="34" charset="0"/>
              <a:buChar char="•"/>
              <a:defRPr/>
            </a:pPr>
            <a:r>
              <a:rPr lang="en-CA" b="1" dirty="0">
                <a:solidFill>
                  <a:schemeClr val="tx1"/>
                </a:solidFill>
                <a:latin typeface="+mj-lt"/>
              </a:rPr>
              <a:t>Include any questions that you might have for the instructor with this assignment</a:t>
            </a:r>
            <a:r>
              <a:rPr lang="en-CA" b="1" dirty="0" smtClean="0">
                <a:solidFill>
                  <a:schemeClr val="tx1"/>
                </a:solidFill>
                <a:latin typeface="+mj-lt"/>
              </a:rPr>
              <a:t>.</a:t>
            </a:r>
            <a:endParaRPr lang="en-CA" b="1" smtClean="0">
              <a:solidFill>
                <a:schemeClr val="tx1"/>
              </a:solidFill>
              <a:latin typeface="+mj-lt"/>
            </a:endParaRPr>
          </a:p>
          <a:p>
            <a:pPr>
              <a:defRPr/>
            </a:pPr>
            <a:endParaRPr lang="en-CA" b="1" dirty="0">
              <a:solidFill>
                <a:schemeClr val="tx1"/>
              </a:solidFill>
              <a:latin typeface="+mj-lt"/>
            </a:endParaRPr>
          </a:p>
          <a:p>
            <a:pPr>
              <a:buFont typeface="Arial" pitchFamily="34" charset="0"/>
              <a:buChar char="•"/>
              <a:defRPr/>
            </a:pPr>
            <a:r>
              <a:rPr lang="en-CA" b="1" dirty="0" smtClean="0">
                <a:solidFill>
                  <a:schemeClr val="tx1"/>
                </a:solidFill>
                <a:latin typeface="+mj-lt"/>
              </a:rPr>
              <a:t>Please </a:t>
            </a:r>
            <a:r>
              <a:rPr lang="en-CA" b="1" dirty="0">
                <a:solidFill>
                  <a:schemeClr val="tx1"/>
                </a:solidFill>
                <a:latin typeface="+mj-lt"/>
              </a:rPr>
              <a:t>note that this assignment will be graded.  </a:t>
            </a:r>
            <a:endParaRPr lang="en-CA" b="1" dirty="0">
              <a:solidFill>
                <a:schemeClr val="tx1"/>
              </a:solidFill>
              <a:latin typeface="+mj-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1" name="Rectangle 1"/>
          <p:cNvSpPr>
            <a:spLocks noGrp="1" noChangeArrowheads="1"/>
          </p:cNvSpPr>
          <p:nvPr>
            <p:ph type="title" idx="4294967295"/>
          </p:nvPr>
        </p:nvSpPr>
        <p:spPr>
          <a:xfrm>
            <a:off x="685800" y="4572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solidFill>
                  <a:srgbClr val="000000"/>
                </a:solidFill>
              </a:rPr>
              <a:t>Beethoven Revisited</a:t>
            </a:r>
          </a:p>
        </p:txBody>
      </p:sp>
      <p:sp>
        <p:nvSpPr>
          <p:cNvPr id="5122" name="Text Box 2"/>
          <p:cNvSpPr txBox="1">
            <a:spLocks noChangeArrowheads="1"/>
          </p:cNvSpPr>
          <p:nvPr/>
        </p:nvSpPr>
        <p:spPr bwMode="auto">
          <a:xfrm>
            <a:off x="762000" y="1863725"/>
            <a:ext cx="7772400" cy="3400425"/>
          </a:xfrm>
          <a:prstGeom prst="rect">
            <a:avLst/>
          </a:prstGeom>
          <a:noFill/>
          <a:ln w="9525">
            <a:noFill/>
            <a:round/>
            <a:headEnd/>
            <a:tailEnd/>
          </a:ln>
          <a:effectLst/>
        </p:spPr>
        <p:txBody>
          <a:bodyPr lIns="90000" tIns="46800" rIns="90000" bIns="46800">
            <a:spAutoFit/>
          </a:bodyPr>
          <a:lstStyle/>
          <a:p>
            <a:pPr>
              <a:spcBef>
                <a:spcPts val="15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rPr>
              <a:t>In </a:t>
            </a:r>
            <a:r>
              <a:rPr lang="en-US" i="1">
                <a:solidFill>
                  <a:srgbClr val="000000"/>
                </a:solidFill>
                <a:latin typeface="Arial" charset="0"/>
              </a:rPr>
              <a:t>Beethoven Copy Cat</a:t>
            </a:r>
            <a:r>
              <a:rPr lang="en-US">
                <a:solidFill>
                  <a:srgbClr val="000000"/>
                </a:solidFill>
                <a:latin typeface="Arial" charset="0"/>
              </a:rPr>
              <a:t> you composed a piece using the rhythm and form (</a:t>
            </a:r>
            <a:r>
              <a:rPr lang="en-US" b="1">
                <a:solidFill>
                  <a:srgbClr val="FF0033"/>
                </a:solidFill>
                <a:latin typeface="Arial" charset="0"/>
              </a:rPr>
              <a:t>aa’ba’</a:t>
            </a:r>
            <a:r>
              <a:rPr lang="en-US" b="1">
                <a:solidFill>
                  <a:srgbClr val="000000"/>
                </a:solidFill>
                <a:latin typeface="Arial" charset="0"/>
              </a:rPr>
              <a:t>)</a:t>
            </a:r>
            <a:r>
              <a:rPr lang="en-US">
                <a:solidFill>
                  <a:srgbClr val="000000"/>
                </a:solidFill>
                <a:latin typeface="Arial" charset="0"/>
              </a:rPr>
              <a:t> of Beethoven.  In this assignment, you will use Beethoven’s form but you will create your own rhythm.  </a:t>
            </a:r>
          </a:p>
          <a:p>
            <a:pPr>
              <a:spcBef>
                <a:spcPts val="1500"/>
              </a:spcBef>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rPr>
              <a:t> Begin by creating a </a:t>
            </a:r>
            <a:r>
              <a:rPr lang="en-US">
                <a:solidFill>
                  <a:srgbClr val="FF0033"/>
                </a:solidFill>
                <a:latin typeface="Arial" charset="0"/>
              </a:rPr>
              <a:t>four measure rhythmic phrase</a:t>
            </a:r>
            <a:r>
              <a:rPr lang="en-US">
                <a:solidFill>
                  <a:srgbClr val="000000"/>
                </a:solidFill>
                <a:latin typeface="Arial" charset="0"/>
              </a:rPr>
              <a:t> in 4/4 time for section </a:t>
            </a:r>
            <a:r>
              <a:rPr lang="en-US" b="1">
                <a:solidFill>
                  <a:srgbClr val="FF0033"/>
                </a:solidFill>
                <a:latin typeface="Arial" charset="0"/>
              </a:rPr>
              <a:t>a</a:t>
            </a:r>
            <a:r>
              <a:rPr lang="en-US">
                <a:solidFill>
                  <a:srgbClr val="000000"/>
                </a:solidFill>
                <a:latin typeface="Arial" charset="0"/>
              </a:rPr>
              <a:t> using some or all of the rhythmic figures that you now know.  </a:t>
            </a:r>
          </a:p>
          <a:p>
            <a:pPr>
              <a:spcBef>
                <a:spcPts val="15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solidFill>
                <a:srgbClr val="000000"/>
              </a:solidFill>
              <a:latin typeface="Arial" charset="0"/>
            </a:endParaRPr>
          </a:p>
        </p:txBody>
      </p:sp>
      <p:pic>
        <p:nvPicPr>
          <p:cNvPr id="5123" name="Picture 3"/>
          <p:cNvPicPr>
            <a:picLocks noChangeAspect="1" noChangeArrowheads="1"/>
          </p:cNvPicPr>
          <p:nvPr/>
        </p:nvPicPr>
        <p:blipFill>
          <a:blip r:embed="rId3" cstate="print"/>
          <a:srcRect l="11720" t="29167" r="6248" b="63542"/>
          <a:stretch>
            <a:fillRect/>
          </a:stretch>
        </p:blipFill>
        <p:spPr bwMode="auto">
          <a:xfrm>
            <a:off x="533400" y="5791200"/>
            <a:ext cx="8001000" cy="533400"/>
          </a:xfrm>
          <a:prstGeom prst="rect">
            <a:avLst/>
          </a:prstGeom>
          <a:noFill/>
          <a:ln w="9525">
            <a:noFill/>
            <a:round/>
            <a:headEnd/>
            <a:tailEnd/>
          </a:ln>
          <a:effectLst/>
        </p:spPr>
      </p:pic>
      <p:sp>
        <p:nvSpPr>
          <p:cNvPr id="5124" name="Text Box 4"/>
          <p:cNvSpPr txBox="1">
            <a:spLocks noChangeArrowheads="1"/>
          </p:cNvSpPr>
          <p:nvPr/>
        </p:nvSpPr>
        <p:spPr bwMode="auto">
          <a:xfrm>
            <a:off x="990600" y="4876800"/>
            <a:ext cx="7467600" cy="825500"/>
          </a:xfrm>
          <a:prstGeom prst="rect">
            <a:avLst/>
          </a:prstGeom>
          <a:noFill/>
          <a:ln w="9525">
            <a:noFill/>
            <a:round/>
            <a:headEnd/>
            <a:tailEnd/>
          </a:ln>
          <a:effectLst/>
        </p:spPr>
        <p:txBody>
          <a:bodyPr lIns="90000" tIns="46800" rIns="90000" bIns="46800">
            <a:spAutoFit/>
          </a:bodyPr>
          <a:lstStyle/>
          <a:p>
            <a:pPr>
              <a:spcBef>
                <a:spcPts val="15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solidFill>
                  <a:srgbClr val="FF0033"/>
                </a:solidFill>
                <a:latin typeface="Arial" charset="0"/>
              </a:rPr>
              <a:t>The rhythm below is an example of a four measure rhythmic phrase.</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457200" y="641350"/>
            <a:ext cx="8229600" cy="1190625"/>
          </a:xfrm>
          <a:prstGeom prst="rect">
            <a:avLst/>
          </a:prstGeom>
          <a:noFill/>
          <a:ln w="9525">
            <a:noFill/>
            <a:round/>
            <a:headEnd/>
            <a:tailEnd/>
          </a:ln>
          <a:effectLst/>
        </p:spPr>
        <p:txBody>
          <a:bodyPr lIns="90000" tIns="46800" rIns="90000" bIns="46800">
            <a:spAutoFit/>
          </a:bodyPr>
          <a:lstStyle/>
          <a:p>
            <a:pPr>
              <a:spcBef>
                <a:spcPts val="15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solidFill>
                  <a:srgbClr val="000000"/>
                </a:solidFill>
                <a:latin typeface="Arial" charset="0"/>
              </a:rPr>
              <a:t>Now change section </a:t>
            </a:r>
            <a:r>
              <a:rPr lang="en-CA">
                <a:solidFill>
                  <a:srgbClr val="FF0033"/>
                </a:solidFill>
                <a:latin typeface="Arial" charset="0"/>
              </a:rPr>
              <a:t>a</a:t>
            </a:r>
            <a:r>
              <a:rPr lang="en-CA">
                <a:solidFill>
                  <a:srgbClr val="000000"/>
                </a:solidFill>
                <a:latin typeface="Arial" charset="0"/>
              </a:rPr>
              <a:t> slightly to make it become </a:t>
            </a:r>
            <a:r>
              <a:rPr lang="en-CA">
                <a:solidFill>
                  <a:srgbClr val="FF0033"/>
                </a:solidFill>
                <a:latin typeface="Arial" charset="0"/>
              </a:rPr>
              <a:t>a’</a:t>
            </a:r>
            <a:r>
              <a:rPr lang="en-CA">
                <a:solidFill>
                  <a:srgbClr val="000000"/>
                </a:solidFill>
                <a:latin typeface="Arial" charset="0"/>
              </a:rPr>
              <a:t>.  Look at the two phrases below  - Phrase a and Phrase a’.  See how measure two has been changed to create Phrase a’ </a:t>
            </a:r>
          </a:p>
        </p:txBody>
      </p:sp>
      <p:sp>
        <p:nvSpPr>
          <p:cNvPr id="6146" name="Text Box 2"/>
          <p:cNvSpPr txBox="1">
            <a:spLocks noChangeArrowheads="1"/>
          </p:cNvSpPr>
          <p:nvPr/>
        </p:nvSpPr>
        <p:spPr bwMode="auto">
          <a:xfrm>
            <a:off x="381000" y="2133600"/>
            <a:ext cx="2286000" cy="460375"/>
          </a:xfrm>
          <a:prstGeom prst="rect">
            <a:avLst/>
          </a:prstGeom>
          <a:noFill/>
          <a:ln w="9525">
            <a:noFill/>
            <a:round/>
            <a:headEnd/>
            <a:tailEnd/>
          </a:ln>
          <a:effectLst/>
        </p:spPr>
        <p:txBody>
          <a:bodyPr lIns="90000" tIns="46800" rIns="90000" bIns="46800">
            <a:spAutoFit/>
          </a:bodyPr>
          <a:lstStyle/>
          <a:p>
            <a:pPr>
              <a:spcBef>
                <a:spcPts val="15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solidFill>
                  <a:srgbClr val="FF0033"/>
                </a:solidFill>
                <a:latin typeface="Arial" charset="0"/>
              </a:rPr>
              <a:t>Phrase a</a:t>
            </a:r>
          </a:p>
        </p:txBody>
      </p:sp>
      <p:sp>
        <p:nvSpPr>
          <p:cNvPr id="6147" name="Text Box 3"/>
          <p:cNvSpPr txBox="1">
            <a:spLocks noChangeArrowheads="1"/>
          </p:cNvSpPr>
          <p:nvPr/>
        </p:nvSpPr>
        <p:spPr bwMode="auto">
          <a:xfrm>
            <a:off x="381000" y="3200400"/>
            <a:ext cx="2286000" cy="460375"/>
          </a:xfrm>
          <a:prstGeom prst="rect">
            <a:avLst/>
          </a:prstGeom>
          <a:noFill/>
          <a:ln w="9525">
            <a:noFill/>
            <a:round/>
            <a:headEnd/>
            <a:tailEnd/>
          </a:ln>
          <a:effectLst/>
        </p:spPr>
        <p:txBody>
          <a:bodyPr lIns="90000" tIns="46800" rIns="90000" bIns="46800">
            <a:spAutoFit/>
          </a:bodyPr>
          <a:lstStyle/>
          <a:p>
            <a:pPr>
              <a:spcBef>
                <a:spcPts val="15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solidFill>
                  <a:srgbClr val="FF0033"/>
                </a:solidFill>
                <a:latin typeface="Arial" charset="0"/>
              </a:rPr>
              <a:t>Phrase a’</a:t>
            </a:r>
          </a:p>
        </p:txBody>
      </p:sp>
      <p:sp>
        <p:nvSpPr>
          <p:cNvPr id="6148" name="Text Box 4"/>
          <p:cNvSpPr txBox="1">
            <a:spLocks noChangeArrowheads="1"/>
          </p:cNvSpPr>
          <p:nvPr/>
        </p:nvSpPr>
        <p:spPr bwMode="auto">
          <a:xfrm>
            <a:off x="457200" y="4343400"/>
            <a:ext cx="9372600" cy="460375"/>
          </a:xfrm>
          <a:prstGeom prst="rect">
            <a:avLst/>
          </a:prstGeom>
          <a:noFill/>
          <a:ln w="9525">
            <a:noFill/>
            <a:round/>
            <a:headEnd/>
            <a:tailEnd/>
          </a:ln>
          <a:effectLst/>
        </p:spPr>
        <p:txBody>
          <a:bodyPr lIns="90000" tIns="46800" rIns="90000" bIns="46800">
            <a:spAutoFit/>
          </a:bodyPr>
          <a:lstStyle/>
          <a:p>
            <a:pPr>
              <a:spcBef>
                <a:spcPts val="15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solidFill>
                  <a:srgbClr val="000000"/>
                </a:solidFill>
                <a:latin typeface="Arial" charset="0"/>
              </a:rPr>
              <a:t>Create Phrase b focusing on using different rhythmic figures</a:t>
            </a:r>
          </a:p>
        </p:txBody>
      </p:sp>
      <p:sp>
        <p:nvSpPr>
          <p:cNvPr id="6149" name="Text Box 5"/>
          <p:cNvSpPr txBox="1">
            <a:spLocks noChangeArrowheads="1"/>
          </p:cNvSpPr>
          <p:nvPr/>
        </p:nvSpPr>
        <p:spPr bwMode="auto">
          <a:xfrm>
            <a:off x="457200" y="5105400"/>
            <a:ext cx="2286000" cy="460375"/>
          </a:xfrm>
          <a:prstGeom prst="rect">
            <a:avLst/>
          </a:prstGeom>
          <a:noFill/>
          <a:ln w="9525">
            <a:noFill/>
            <a:round/>
            <a:headEnd/>
            <a:tailEnd/>
          </a:ln>
          <a:effectLst/>
        </p:spPr>
        <p:txBody>
          <a:bodyPr lIns="90000" tIns="46800" rIns="90000" bIns="46800">
            <a:spAutoFit/>
          </a:bodyPr>
          <a:lstStyle/>
          <a:p>
            <a:pPr>
              <a:spcBef>
                <a:spcPts val="15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solidFill>
                  <a:srgbClr val="FF0033"/>
                </a:solidFill>
                <a:latin typeface="Arial" charset="0"/>
              </a:rPr>
              <a:t>Phrase b</a:t>
            </a:r>
          </a:p>
        </p:txBody>
      </p:sp>
      <p:pic>
        <p:nvPicPr>
          <p:cNvPr id="6150" name="Picture 6"/>
          <p:cNvPicPr>
            <a:picLocks noChangeAspect="1" noChangeArrowheads="1"/>
          </p:cNvPicPr>
          <p:nvPr/>
        </p:nvPicPr>
        <p:blipFill>
          <a:blip r:embed="rId3" cstate="print"/>
          <a:srcRect l="11720" t="30211" r="7031" b="63542"/>
          <a:stretch>
            <a:fillRect/>
          </a:stretch>
        </p:blipFill>
        <p:spPr bwMode="auto">
          <a:xfrm>
            <a:off x="685800" y="2590800"/>
            <a:ext cx="7924800" cy="457200"/>
          </a:xfrm>
          <a:prstGeom prst="rect">
            <a:avLst/>
          </a:prstGeom>
          <a:noFill/>
          <a:ln w="9525">
            <a:noFill/>
            <a:round/>
            <a:headEnd/>
            <a:tailEnd/>
          </a:ln>
          <a:effectLst/>
        </p:spPr>
      </p:pic>
      <p:pic>
        <p:nvPicPr>
          <p:cNvPr id="6151" name="Picture 7"/>
          <p:cNvPicPr>
            <a:picLocks noChangeAspect="1" noChangeArrowheads="1"/>
          </p:cNvPicPr>
          <p:nvPr/>
        </p:nvPicPr>
        <p:blipFill>
          <a:blip r:embed="rId4" cstate="print"/>
          <a:srcRect l="1849" t="57051" r="926" b="18285"/>
          <a:stretch>
            <a:fillRect/>
          </a:stretch>
        </p:blipFill>
        <p:spPr bwMode="auto">
          <a:xfrm>
            <a:off x="685800" y="3581400"/>
            <a:ext cx="8001000" cy="533400"/>
          </a:xfrm>
          <a:prstGeom prst="rect">
            <a:avLst/>
          </a:prstGeom>
          <a:noFill/>
          <a:ln w="9525">
            <a:noFill/>
            <a:round/>
            <a:headEnd/>
            <a:tailEnd/>
          </a:ln>
          <a:effectLst/>
        </p:spPr>
      </p:pic>
      <p:pic>
        <p:nvPicPr>
          <p:cNvPr id="6152" name="Picture 8"/>
          <p:cNvPicPr>
            <a:picLocks noChangeAspect="1" noChangeArrowheads="1"/>
          </p:cNvPicPr>
          <p:nvPr/>
        </p:nvPicPr>
        <p:blipFill>
          <a:blip r:embed="rId5" cstate="print"/>
          <a:srcRect l="5750" t="50011" r="6615" b="29878"/>
          <a:stretch>
            <a:fillRect/>
          </a:stretch>
        </p:blipFill>
        <p:spPr bwMode="auto">
          <a:xfrm>
            <a:off x="762000" y="5486400"/>
            <a:ext cx="7696200" cy="609600"/>
          </a:xfrm>
          <a:prstGeom prst="rect">
            <a:avLst/>
          </a:prstGeom>
          <a:noFill/>
          <a:ln w="9525">
            <a:noFill/>
            <a:round/>
            <a:headEnd/>
            <a:tailEnd/>
          </a:ln>
          <a:effectLst/>
        </p:spPr>
      </p:pic>
      <p:sp>
        <p:nvSpPr>
          <p:cNvPr id="6153" name="Line 9"/>
          <p:cNvSpPr>
            <a:spLocks noChangeShapeType="1"/>
          </p:cNvSpPr>
          <p:nvPr/>
        </p:nvSpPr>
        <p:spPr bwMode="auto">
          <a:xfrm>
            <a:off x="3048000" y="3352800"/>
            <a:ext cx="1676400" cy="1588"/>
          </a:xfrm>
          <a:prstGeom prst="line">
            <a:avLst/>
          </a:prstGeom>
          <a:noFill/>
          <a:ln w="38160">
            <a:solidFill>
              <a:srgbClr val="000000"/>
            </a:solidFill>
            <a:miter lim="800000"/>
            <a:headEnd type="triangle" w="med" len="med"/>
            <a:tailEnd type="triangle" w="med" len="med"/>
          </a:ln>
          <a:effectLst/>
        </p:spPr>
        <p:txBody>
          <a:bodyPr/>
          <a:lstStyle/>
          <a:p>
            <a:endParaRPr lang="en-GB"/>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4" cstate="print"/>
          <a:srcRect l="9180" t="17708" r="8789" b="33336"/>
          <a:stretch>
            <a:fillRect/>
          </a:stretch>
        </p:blipFill>
        <p:spPr bwMode="auto">
          <a:xfrm>
            <a:off x="609600" y="2743200"/>
            <a:ext cx="8001000" cy="3581400"/>
          </a:xfrm>
          <a:prstGeom prst="rect">
            <a:avLst/>
          </a:prstGeom>
          <a:noFill/>
          <a:ln w="9525">
            <a:noFill/>
            <a:round/>
            <a:headEnd/>
            <a:tailEnd/>
          </a:ln>
          <a:effectLst/>
        </p:spPr>
      </p:pic>
      <p:sp>
        <p:nvSpPr>
          <p:cNvPr id="7170" name="Rectangle 2"/>
          <p:cNvSpPr>
            <a:spLocks noGrp="1" noChangeArrowheads="1"/>
          </p:cNvSpPr>
          <p:nvPr>
            <p:ph type="title" idx="4294967295"/>
          </p:nvPr>
        </p:nvSpPr>
        <p:spPr>
          <a:xfrm>
            <a:off x="685800" y="381000"/>
            <a:ext cx="7772400" cy="8382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sz="3600">
                <a:solidFill>
                  <a:srgbClr val="000000"/>
                </a:solidFill>
              </a:rPr>
              <a:t>Rhythmic Part Of The Composition</a:t>
            </a:r>
          </a:p>
        </p:txBody>
      </p:sp>
      <p:sp>
        <p:nvSpPr>
          <p:cNvPr id="7171" name="Text Box 3"/>
          <p:cNvSpPr txBox="1">
            <a:spLocks noChangeArrowheads="1"/>
          </p:cNvSpPr>
          <p:nvPr/>
        </p:nvSpPr>
        <p:spPr bwMode="auto">
          <a:xfrm>
            <a:off x="609600" y="1311275"/>
            <a:ext cx="8077200" cy="825500"/>
          </a:xfrm>
          <a:prstGeom prst="rect">
            <a:avLst/>
          </a:prstGeom>
          <a:noFill/>
          <a:ln w="9525">
            <a:noFill/>
            <a:round/>
            <a:headEnd/>
            <a:tailEnd/>
          </a:ln>
          <a:effectLst/>
        </p:spPr>
        <p:txBody>
          <a:bodyPr lIns="90000" tIns="46800" rIns="90000" bIns="46800">
            <a:spAutoFit/>
          </a:bodyPr>
          <a:lstStyle/>
          <a:p>
            <a:pPr>
              <a:spcBef>
                <a:spcPts val="15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rPr>
              <a:t>This is what the rhythmic composition using the form </a:t>
            </a:r>
            <a:r>
              <a:rPr lang="en-US">
                <a:solidFill>
                  <a:srgbClr val="FF0033"/>
                </a:solidFill>
                <a:latin typeface="Arial" charset="0"/>
              </a:rPr>
              <a:t>aa’ba’</a:t>
            </a:r>
            <a:r>
              <a:rPr lang="en-US">
                <a:solidFill>
                  <a:srgbClr val="000000"/>
                </a:solidFill>
                <a:latin typeface="Arial" charset="0"/>
              </a:rPr>
              <a:t> could look like.  Listen to the sound file.</a:t>
            </a:r>
          </a:p>
        </p:txBody>
      </p:sp>
      <p:graphicFrame>
        <p:nvGraphicFramePr>
          <p:cNvPr id="7172" name="Object 4"/>
          <p:cNvGraphicFramePr>
            <a:graphicFrameLocks noChangeAspect="1"/>
          </p:cNvGraphicFramePr>
          <p:nvPr/>
        </p:nvGraphicFramePr>
        <p:xfrm>
          <a:off x="457200" y="2362200"/>
          <a:ext cx="381000" cy="590550"/>
        </p:xfrm>
        <a:graphic>
          <a:graphicData uri="http://schemas.openxmlformats.org/presentationml/2006/ole">
            <p:oleObj spid="_x0000_s7172" showAsIcon="1" r:id="rId5" imgW="380880" imgH="590400" progId="">
              <p:embed/>
            </p:oleObj>
          </a:graphicData>
        </a:graphic>
      </p:graphicFrame>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3" name="Rectangle 1"/>
          <p:cNvSpPr>
            <a:spLocks noGrp="1" noChangeArrowheads="1"/>
          </p:cNvSpPr>
          <p:nvPr>
            <p:ph type="title" idx="4294967295"/>
          </p:nvPr>
        </p:nvSpPr>
        <p:spPr>
          <a:xfrm>
            <a:off x="762000" y="228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sz="3600">
                <a:solidFill>
                  <a:srgbClr val="000000"/>
                </a:solidFill>
              </a:rPr>
              <a:t>Adding melody</a:t>
            </a:r>
          </a:p>
        </p:txBody>
      </p:sp>
      <p:sp>
        <p:nvSpPr>
          <p:cNvPr id="8194" name="Text Box 2"/>
          <p:cNvSpPr txBox="1">
            <a:spLocks noChangeArrowheads="1"/>
          </p:cNvSpPr>
          <p:nvPr/>
        </p:nvSpPr>
        <p:spPr bwMode="auto">
          <a:xfrm>
            <a:off x="685800" y="1447800"/>
            <a:ext cx="7924800" cy="5243513"/>
          </a:xfrm>
          <a:prstGeom prst="rect">
            <a:avLst/>
          </a:prstGeom>
          <a:noFill/>
          <a:ln w="9525">
            <a:noFill/>
            <a:round/>
            <a:headEnd/>
            <a:tailEnd/>
          </a:ln>
          <a:effectLst/>
        </p:spPr>
        <p:txBody>
          <a:bodyPr lIns="90000" tIns="46800" rIns="90000" bIns="46800">
            <a:spAutoFit/>
          </a:bodyPr>
          <a:lstStyle/>
          <a:p>
            <a:pPr>
              <a:spcBef>
                <a:spcPts val="1500"/>
              </a:spcBef>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solidFill>
                  <a:srgbClr val="000000"/>
                </a:solidFill>
                <a:latin typeface="Arial" charset="0"/>
              </a:rPr>
              <a:t> Now you are ready to add melody to the rhythmic phrases.  Use any of the following eight notes beginning on middle “C”.</a:t>
            </a:r>
          </a:p>
          <a:p>
            <a:pPr>
              <a:spcBef>
                <a:spcPts val="1500"/>
              </a:spcBef>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a:solidFill>
                <a:srgbClr val="000000"/>
              </a:solidFill>
              <a:latin typeface="Arial" charset="0"/>
            </a:endParaRPr>
          </a:p>
          <a:p>
            <a:pPr>
              <a:spcBef>
                <a:spcPts val="7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sz="1200">
              <a:solidFill>
                <a:srgbClr val="000000"/>
              </a:solidFill>
              <a:latin typeface="Arial" charset="0"/>
            </a:endParaRPr>
          </a:p>
          <a:p>
            <a:pPr>
              <a:spcBef>
                <a:spcPts val="1500"/>
              </a:spcBef>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solidFill>
                  <a:srgbClr val="000000"/>
                </a:solidFill>
                <a:latin typeface="Arial" charset="0"/>
              </a:rPr>
              <a:t> End the phrase a’ on the note “C”.  The is called the </a:t>
            </a:r>
            <a:r>
              <a:rPr lang="en-CA" b="1">
                <a:solidFill>
                  <a:srgbClr val="FF0033"/>
                </a:solidFill>
                <a:latin typeface="Arial" charset="0"/>
              </a:rPr>
              <a:t>home tone</a:t>
            </a:r>
            <a:r>
              <a:rPr lang="en-CA">
                <a:solidFill>
                  <a:srgbClr val="000000"/>
                </a:solidFill>
                <a:latin typeface="Arial" charset="0"/>
              </a:rPr>
              <a:t>.  End the phrase a and phrase b on notes other that “C”.</a:t>
            </a:r>
          </a:p>
          <a:p>
            <a:pPr>
              <a:spcBef>
                <a:spcPts val="7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sz="1200">
              <a:solidFill>
                <a:srgbClr val="000000"/>
              </a:solidFill>
              <a:latin typeface="Arial" charset="0"/>
            </a:endParaRPr>
          </a:p>
          <a:p>
            <a:pPr>
              <a:spcBef>
                <a:spcPts val="1500"/>
              </a:spcBef>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solidFill>
                  <a:srgbClr val="000000"/>
                </a:solidFill>
                <a:latin typeface="Arial" charset="0"/>
              </a:rPr>
              <a:t> In choosing the notes for the melody, keep in mind the example provided by Beethoven.  Beethoven used stepwise motion in some phrases and then to create contrast he used steps and skips.</a:t>
            </a:r>
          </a:p>
        </p:txBody>
      </p:sp>
      <p:pic>
        <p:nvPicPr>
          <p:cNvPr id="8195" name="Picture 3"/>
          <p:cNvPicPr>
            <a:picLocks noChangeAspect="1" noChangeArrowheads="1"/>
          </p:cNvPicPr>
          <p:nvPr/>
        </p:nvPicPr>
        <p:blipFill>
          <a:blip r:embed="rId3" cstate="print"/>
          <a:srcRect l="19531" t="30211" r="40625" b="58334"/>
          <a:stretch>
            <a:fillRect/>
          </a:stretch>
        </p:blipFill>
        <p:spPr bwMode="auto">
          <a:xfrm>
            <a:off x="2362200" y="2590800"/>
            <a:ext cx="3886200" cy="838200"/>
          </a:xfrm>
          <a:prstGeom prst="rect">
            <a:avLst/>
          </a:prstGeom>
          <a:noFill/>
          <a:ln w="9525">
            <a:noFill/>
            <a:round/>
            <a:headEnd/>
            <a:tailEnd/>
          </a:ln>
          <a:effectLst/>
        </p:spPr>
      </p:pic>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17" name="Picture 1"/>
          <p:cNvPicPr>
            <a:picLocks noChangeAspect="1" noChangeArrowheads="1"/>
          </p:cNvPicPr>
          <p:nvPr/>
        </p:nvPicPr>
        <p:blipFill>
          <a:blip r:embed="rId4" cstate="print"/>
          <a:srcRect l="14355" t="15627" r="3613" b="31248"/>
          <a:stretch>
            <a:fillRect/>
          </a:stretch>
        </p:blipFill>
        <p:spPr bwMode="auto">
          <a:xfrm>
            <a:off x="609600" y="2133600"/>
            <a:ext cx="8001000" cy="3886200"/>
          </a:xfrm>
          <a:prstGeom prst="rect">
            <a:avLst/>
          </a:prstGeom>
          <a:noFill/>
          <a:ln w="9525">
            <a:noFill/>
            <a:round/>
            <a:headEnd/>
            <a:tailEnd/>
          </a:ln>
          <a:effectLst/>
        </p:spPr>
      </p:pic>
      <p:sp>
        <p:nvSpPr>
          <p:cNvPr id="9218" name="Rectangle 2"/>
          <p:cNvSpPr>
            <a:spLocks noGrp="1" noChangeArrowheads="1"/>
          </p:cNvSpPr>
          <p:nvPr>
            <p:ph type="title" idx="4294967295"/>
          </p:nvPr>
        </p:nvSpPr>
        <p:spPr>
          <a:xfrm>
            <a:off x="685800" y="4572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solidFill>
                  <a:srgbClr val="000000"/>
                </a:solidFill>
              </a:rPr>
              <a:t>New Composition</a:t>
            </a:r>
          </a:p>
        </p:txBody>
      </p:sp>
      <p:graphicFrame>
        <p:nvGraphicFramePr>
          <p:cNvPr id="9219" name="Object 3"/>
          <p:cNvGraphicFramePr>
            <a:graphicFrameLocks noChangeAspect="1"/>
          </p:cNvGraphicFramePr>
          <p:nvPr/>
        </p:nvGraphicFramePr>
        <p:xfrm>
          <a:off x="457200" y="1600200"/>
          <a:ext cx="381000" cy="590550"/>
        </p:xfrm>
        <a:graphic>
          <a:graphicData uri="http://schemas.openxmlformats.org/presentationml/2006/ole">
            <p:oleObj spid="_x0000_s9219" showAsIcon="1" r:id="rId5" imgW="380880" imgH="590400" progId="">
              <p:embed/>
            </p:oleObj>
          </a:graphicData>
        </a:graphic>
      </p:graphicFrame>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1" name="Rectangle 1"/>
          <p:cNvSpPr>
            <a:spLocks noGrp="1" noChangeArrowheads="1"/>
          </p:cNvSpPr>
          <p:nvPr>
            <p:ph type="title" idx="4294967295"/>
          </p:nvPr>
        </p:nvSpPr>
        <p:spPr>
          <a:xfrm>
            <a:off x="685800" y="5334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sz="2400">
                <a:solidFill>
                  <a:srgbClr val="000000"/>
                </a:solidFill>
              </a:rPr>
              <a:t>Adding</a:t>
            </a:r>
            <a:r>
              <a:rPr lang="en-CA" sz="2000">
                <a:solidFill>
                  <a:srgbClr val="000000"/>
                </a:solidFill>
              </a:rPr>
              <a:t> timbre, dynamics and tempi changes to your composition</a:t>
            </a:r>
          </a:p>
        </p:txBody>
      </p:sp>
      <p:sp>
        <p:nvSpPr>
          <p:cNvPr id="10242" name="Text Box 2"/>
          <p:cNvSpPr txBox="1">
            <a:spLocks noChangeArrowheads="1"/>
          </p:cNvSpPr>
          <p:nvPr/>
        </p:nvSpPr>
        <p:spPr bwMode="auto">
          <a:xfrm>
            <a:off x="609600" y="1905000"/>
            <a:ext cx="8077200" cy="4081463"/>
          </a:xfrm>
          <a:prstGeom prst="rect">
            <a:avLst/>
          </a:prstGeom>
          <a:noFill/>
          <a:ln w="9525">
            <a:noFill/>
            <a:round/>
            <a:headEnd/>
            <a:tailEnd/>
          </a:ln>
          <a:effectLst/>
        </p:spPr>
        <p:txBody>
          <a:bodyPr lIns="90000" tIns="46800" rIns="90000" bIns="46800">
            <a:spAutoFit/>
          </a:bodyPr>
          <a:lstStyle/>
          <a:p>
            <a:pPr>
              <a:spcBef>
                <a:spcPts val="1250"/>
              </a:spcBef>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 Listen to the two versions of the </a:t>
            </a:r>
            <a:r>
              <a:rPr lang="en-US" sz="2000">
                <a:solidFill>
                  <a:srgbClr val="FF0033"/>
                </a:solidFill>
                <a:latin typeface="Arial" charset="0"/>
              </a:rPr>
              <a:t>aa’ba’</a:t>
            </a:r>
            <a:r>
              <a:rPr lang="en-US" sz="2000">
                <a:solidFill>
                  <a:srgbClr val="000000"/>
                </a:solidFill>
                <a:latin typeface="Arial" charset="0"/>
              </a:rPr>
              <a:t> composition.  How are they different?</a:t>
            </a:r>
          </a:p>
          <a:p>
            <a:pPr>
              <a:spcBef>
                <a:spcPts val="12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a:solidFill>
                <a:srgbClr val="000000"/>
              </a:solidFill>
              <a:latin typeface="Arial" charset="0"/>
            </a:endParaRPr>
          </a:p>
          <a:p>
            <a:pPr>
              <a:spcBef>
                <a:spcPts val="1250"/>
              </a:spcBef>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 You will have noticed the second composition sounds smoother.  There are also differences in loudness.   If you listened very carefully, you will have heard the piece slow down in the last two measures.</a:t>
            </a:r>
          </a:p>
          <a:p>
            <a:pPr>
              <a:spcBef>
                <a:spcPts val="12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a:solidFill>
                <a:srgbClr val="000000"/>
              </a:solidFill>
              <a:latin typeface="Arial" charset="0"/>
            </a:endParaRPr>
          </a:p>
          <a:p>
            <a:pPr>
              <a:spcBef>
                <a:spcPts val="1250"/>
              </a:spcBef>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 Changing the</a:t>
            </a:r>
            <a:r>
              <a:rPr lang="en-US" sz="2000" b="1">
                <a:solidFill>
                  <a:srgbClr val="000000"/>
                </a:solidFill>
                <a:latin typeface="Arial" charset="0"/>
              </a:rPr>
              <a:t> </a:t>
            </a:r>
            <a:r>
              <a:rPr lang="en-US" sz="2000" b="1">
                <a:solidFill>
                  <a:srgbClr val="FF0033"/>
                </a:solidFill>
                <a:latin typeface="Arial" charset="0"/>
              </a:rPr>
              <a:t>timbre</a:t>
            </a:r>
            <a:r>
              <a:rPr lang="en-US" sz="2000" b="1">
                <a:solidFill>
                  <a:srgbClr val="000000"/>
                </a:solidFill>
                <a:latin typeface="Arial" charset="0"/>
              </a:rPr>
              <a:t> (</a:t>
            </a:r>
            <a:r>
              <a:rPr lang="en-US" sz="2000">
                <a:solidFill>
                  <a:srgbClr val="000000"/>
                </a:solidFill>
                <a:latin typeface="Arial" charset="0"/>
              </a:rPr>
              <a:t>the instrument which is playing),</a:t>
            </a:r>
            <a:r>
              <a:rPr lang="en-US" sz="2000" b="1">
                <a:solidFill>
                  <a:srgbClr val="000000"/>
                </a:solidFill>
                <a:latin typeface="Arial" charset="0"/>
              </a:rPr>
              <a:t> </a:t>
            </a:r>
            <a:r>
              <a:rPr lang="en-US" sz="2000" b="1">
                <a:solidFill>
                  <a:srgbClr val="FF0033"/>
                </a:solidFill>
                <a:latin typeface="Arial" charset="0"/>
              </a:rPr>
              <a:t>articulation</a:t>
            </a:r>
            <a:r>
              <a:rPr lang="en-US" sz="2000">
                <a:solidFill>
                  <a:srgbClr val="000000"/>
                </a:solidFill>
                <a:latin typeface="Arial" charset="0"/>
              </a:rPr>
              <a:t> (detached or attached way in which notes are sounded), </a:t>
            </a:r>
            <a:r>
              <a:rPr lang="en-US" sz="2000" b="1">
                <a:solidFill>
                  <a:srgbClr val="FF0033"/>
                </a:solidFill>
                <a:latin typeface="Arial" charset="0"/>
              </a:rPr>
              <a:t>dynamics</a:t>
            </a:r>
            <a:r>
              <a:rPr lang="en-US" sz="2000">
                <a:solidFill>
                  <a:srgbClr val="000000"/>
                </a:solidFill>
                <a:latin typeface="Arial" charset="0"/>
              </a:rPr>
              <a:t> (loudness and softness) and </a:t>
            </a:r>
            <a:r>
              <a:rPr lang="en-US" sz="2000" b="1">
                <a:solidFill>
                  <a:srgbClr val="FF0033"/>
                </a:solidFill>
                <a:latin typeface="Arial" charset="0"/>
              </a:rPr>
              <a:t>tempo</a:t>
            </a:r>
            <a:r>
              <a:rPr lang="en-US" sz="2000">
                <a:solidFill>
                  <a:srgbClr val="000000"/>
                </a:solidFill>
                <a:latin typeface="Arial" charset="0"/>
              </a:rPr>
              <a:t> (speed of the piece) can create a more interesting composition.</a:t>
            </a:r>
          </a:p>
        </p:txBody>
      </p:sp>
      <p:sp>
        <p:nvSpPr>
          <p:cNvPr id="10243" name="Text Box 3"/>
          <p:cNvSpPr txBox="1">
            <a:spLocks noChangeArrowheads="1"/>
          </p:cNvSpPr>
          <p:nvPr/>
        </p:nvSpPr>
        <p:spPr bwMode="auto">
          <a:xfrm>
            <a:off x="2676525" y="2343150"/>
            <a:ext cx="1066800" cy="398463"/>
          </a:xfrm>
          <a:prstGeom prst="rect">
            <a:avLst/>
          </a:prstGeom>
          <a:noFill/>
          <a:ln w="9525">
            <a:noFill/>
            <a:round/>
            <a:headEnd/>
            <a:tailEnd/>
          </a:ln>
          <a:effectLst/>
        </p:spPr>
        <p:txBody>
          <a:bodyPr lIns="90000" tIns="46800" rIns="90000" bIns="46800">
            <a:spAutoFit/>
          </a:bodyPr>
          <a:lstStyle/>
          <a:p>
            <a:pPr>
              <a:spcBef>
                <a:spcPts val="12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sz="2000">
                <a:solidFill>
                  <a:srgbClr val="000000"/>
                </a:solidFill>
                <a:latin typeface="Arial" charset="0"/>
              </a:rPr>
              <a:t>  #1.</a:t>
            </a:r>
          </a:p>
        </p:txBody>
      </p:sp>
      <p:sp>
        <p:nvSpPr>
          <p:cNvPr id="10244" name="Text Box 4"/>
          <p:cNvSpPr txBox="1">
            <a:spLocks noChangeArrowheads="1"/>
          </p:cNvSpPr>
          <p:nvPr/>
        </p:nvSpPr>
        <p:spPr bwMode="auto">
          <a:xfrm>
            <a:off x="3867150" y="2333625"/>
            <a:ext cx="1066800" cy="398463"/>
          </a:xfrm>
          <a:prstGeom prst="rect">
            <a:avLst/>
          </a:prstGeom>
          <a:noFill/>
          <a:ln w="9525">
            <a:noFill/>
            <a:round/>
            <a:headEnd/>
            <a:tailEnd/>
          </a:ln>
          <a:effectLst/>
        </p:spPr>
        <p:txBody>
          <a:bodyPr lIns="90000" tIns="46800" rIns="90000" bIns="46800">
            <a:spAutoFit/>
          </a:bodyPr>
          <a:lstStyle/>
          <a:p>
            <a:pPr>
              <a:spcBef>
                <a:spcPts val="12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sz="2000">
                <a:solidFill>
                  <a:srgbClr val="000000"/>
                </a:solidFill>
                <a:latin typeface="Arial" charset="0"/>
              </a:rPr>
              <a:t>  #2.</a:t>
            </a:r>
          </a:p>
        </p:txBody>
      </p:sp>
      <p:graphicFrame>
        <p:nvGraphicFramePr>
          <p:cNvPr id="10245" name="Object 5"/>
          <p:cNvGraphicFramePr>
            <a:graphicFrameLocks noChangeAspect="1"/>
          </p:cNvGraphicFramePr>
          <p:nvPr/>
        </p:nvGraphicFramePr>
        <p:xfrm>
          <a:off x="4476750" y="2409825"/>
          <a:ext cx="381000" cy="590550"/>
        </p:xfrm>
        <a:graphic>
          <a:graphicData uri="http://schemas.openxmlformats.org/presentationml/2006/ole">
            <p:oleObj spid="_x0000_s10245" showAsIcon="1" r:id="rId4" imgW="380880" imgH="590400" progId="">
              <p:embed/>
            </p:oleObj>
          </a:graphicData>
        </a:graphic>
      </p:graphicFrame>
      <p:graphicFrame>
        <p:nvGraphicFramePr>
          <p:cNvPr id="10246" name="Object 6"/>
          <p:cNvGraphicFramePr>
            <a:graphicFrameLocks noChangeAspect="1"/>
          </p:cNvGraphicFramePr>
          <p:nvPr/>
        </p:nvGraphicFramePr>
        <p:xfrm>
          <a:off x="3286125" y="2419350"/>
          <a:ext cx="381000" cy="590550"/>
        </p:xfrm>
        <a:graphic>
          <a:graphicData uri="http://schemas.openxmlformats.org/presentationml/2006/ole">
            <p:oleObj spid="_x0000_s10246" showAsIcon="1" r:id="rId5" imgW="380880" imgH="590400" progId="">
              <p:embed/>
            </p:oleObj>
          </a:graphicData>
        </a:graphic>
      </p:graphicFrame>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5" name="Rectangle 1"/>
          <p:cNvSpPr>
            <a:spLocks noGrp="1" noChangeArrowheads="1"/>
          </p:cNvSpPr>
          <p:nvPr>
            <p:ph type="title" idx="4294967295"/>
          </p:nvPr>
        </p:nvSpPr>
        <p:spPr>
          <a:xfrm>
            <a:off x="685800" y="381000"/>
            <a:ext cx="7772400" cy="914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sz="3600">
                <a:solidFill>
                  <a:srgbClr val="000000"/>
                </a:solidFill>
              </a:rPr>
              <a:t>Making changes to your composition</a:t>
            </a:r>
          </a:p>
        </p:txBody>
      </p:sp>
      <p:sp>
        <p:nvSpPr>
          <p:cNvPr id="11266" name="Text Box 2"/>
          <p:cNvSpPr txBox="1">
            <a:spLocks noChangeArrowheads="1"/>
          </p:cNvSpPr>
          <p:nvPr/>
        </p:nvSpPr>
        <p:spPr bwMode="auto">
          <a:xfrm>
            <a:off x="609600" y="1458913"/>
            <a:ext cx="8077200" cy="4862512"/>
          </a:xfrm>
          <a:prstGeom prst="rect">
            <a:avLst/>
          </a:prstGeom>
          <a:noFill/>
          <a:ln w="9525">
            <a:noFill/>
            <a:round/>
            <a:headEnd/>
            <a:tailEnd/>
          </a:ln>
          <a:effectLst/>
        </p:spPr>
        <p:txBody>
          <a:bodyPr lIns="90000" tIns="46800" rIns="90000" bIns="46800">
            <a:spAutoFit/>
          </a:bodyPr>
          <a:lstStyle/>
          <a:p>
            <a:pPr>
              <a:spcBef>
                <a:spcPts val="1250"/>
              </a:spcBef>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 Following the steps outlined in slides 1-6, create your new composition using </a:t>
            </a:r>
            <a:r>
              <a:rPr lang="en-US" sz="2000" b="1">
                <a:solidFill>
                  <a:srgbClr val="FF0033"/>
                </a:solidFill>
                <a:latin typeface="Arial" charset="0"/>
              </a:rPr>
              <a:t>aa’ba’</a:t>
            </a:r>
            <a:r>
              <a:rPr lang="en-US" sz="2000" b="1">
                <a:solidFill>
                  <a:srgbClr val="000000"/>
                </a:solidFill>
                <a:latin typeface="Arial" charset="0"/>
              </a:rPr>
              <a:t> </a:t>
            </a:r>
            <a:r>
              <a:rPr lang="en-US" sz="2000">
                <a:solidFill>
                  <a:srgbClr val="000000"/>
                </a:solidFill>
                <a:latin typeface="Arial" charset="0"/>
              </a:rPr>
              <a:t>form.</a:t>
            </a:r>
          </a:p>
          <a:p>
            <a:pPr>
              <a:spcBef>
                <a:spcPts val="1250"/>
              </a:spcBef>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 Tempo: to choose a tempo for your piece.  The higher the number the faster the piece.  Experiment until you find the tempo which suits your piece. </a:t>
            </a:r>
          </a:p>
          <a:p>
            <a:pPr>
              <a:spcBef>
                <a:spcPts val="1250"/>
              </a:spcBef>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Tempo variances:</a:t>
            </a:r>
          </a:p>
          <a:p>
            <a:pPr marL="457200" lvl="1" indent="0">
              <a:spcBef>
                <a:spcPts val="1250"/>
              </a:spcBef>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 Breath mark: this tells you where a singer or instrumentalist should take a breath.</a:t>
            </a:r>
          </a:p>
          <a:p>
            <a:pPr marL="457200" lvl="1" indent="0">
              <a:spcBef>
                <a:spcPts val="1250"/>
              </a:spcBef>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 Fermata: is a pause or hold in the music.</a:t>
            </a:r>
          </a:p>
          <a:p>
            <a:pPr marL="457200" lvl="1" indent="0">
              <a:spcBef>
                <a:spcPts val="1250"/>
              </a:spcBef>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 Accelerando: gradually speed up</a:t>
            </a:r>
          </a:p>
          <a:p>
            <a:pPr marL="457200" lvl="1" indent="0">
              <a:spcBef>
                <a:spcPts val="1250"/>
              </a:spcBef>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 Ritardando: gradually slow down</a:t>
            </a:r>
          </a:p>
          <a:p>
            <a:pPr>
              <a:spcBef>
                <a:spcPts val="12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a:solidFill>
                <a:srgbClr val="000000"/>
              </a:solidFill>
              <a:latin typeface="Arial" charset="0"/>
            </a:endParaRP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89" name="Text Box 1"/>
          <p:cNvSpPr txBox="1">
            <a:spLocks noChangeArrowheads="1"/>
          </p:cNvSpPr>
          <p:nvPr/>
        </p:nvSpPr>
        <p:spPr bwMode="auto">
          <a:xfrm>
            <a:off x="685800" y="609600"/>
            <a:ext cx="7772400" cy="6107113"/>
          </a:xfrm>
          <a:prstGeom prst="rect">
            <a:avLst/>
          </a:prstGeom>
          <a:noFill/>
          <a:ln w="9525">
            <a:noFill/>
            <a:round/>
            <a:headEnd/>
            <a:tailEnd/>
          </a:ln>
          <a:effectLst/>
        </p:spPr>
        <p:txBody>
          <a:bodyPr lIns="90000" tIns="46800" rIns="90000" bIns="46800">
            <a:spAutoFit/>
          </a:bodyPr>
          <a:lstStyle/>
          <a:p>
            <a:pPr>
              <a:spcBef>
                <a:spcPts val="1500"/>
              </a:spcBef>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rPr>
              <a:t> Dynamics: to change the loudness and softness of the melody in different phrases.</a:t>
            </a:r>
          </a:p>
          <a:p>
            <a:pPr>
              <a:spcBef>
                <a:spcPts val="1500"/>
              </a:spcBef>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solidFill>
                <a:srgbClr val="000000"/>
              </a:solidFill>
              <a:latin typeface="Arial" charset="0"/>
            </a:endParaRPr>
          </a:p>
          <a:p>
            <a:pPr>
              <a:spcBef>
                <a:spcPts val="1500"/>
              </a:spcBef>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rPr>
              <a:t>Dynamic choices:</a:t>
            </a:r>
          </a:p>
          <a:p>
            <a:pPr marL="457200" lvl="1" indent="0">
              <a:spcBef>
                <a:spcPts val="1250"/>
              </a:spcBef>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Pianississimo (ppp)	very very soft</a:t>
            </a:r>
          </a:p>
          <a:p>
            <a:pPr marL="457200" lvl="1" indent="0">
              <a:spcBef>
                <a:spcPts val="1250"/>
              </a:spcBef>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Pianissimo (pp)		very soft</a:t>
            </a:r>
          </a:p>
          <a:p>
            <a:pPr marL="457200" lvl="1" indent="0">
              <a:spcBef>
                <a:spcPts val="1250"/>
              </a:spcBef>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Piano (p)			soft</a:t>
            </a:r>
          </a:p>
          <a:p>
            <a:pPr marL="457200" lvl="1" indent="0">
              <a:spcBef>
                <a:spcPts val="1250"/>
              </a:spcBef>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Mezzo piano (mp)		medium soft</a:t>
            </a:r>
          </a:p>
          <a:p>
            <a:pPr marL="457200" lvl="1" indent="0">
              <a:spcBef>
                <a:spcPts val="1250"/>
              </a:spcBef>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Mezzo forte (mf)		medium loud</a:t>
            </a:r>
          </a:p>
          <a:p>
            <a:pPr marL="457200" lvl="1" indent="0">
              <a:spcBef>
                <a:spcPts val="1250"/>
              </a:spcBef>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Forte (f)			loud</a:t>
            </a:r>
          </a:p>
          <a:p>
            <a:pPr marL="457200" lvl="1" indent="0">
              <a:spcBef>
                <a:spcPts val="1250"/>
              </a:spcBef>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Fortissimo (ff)		very loud</a:t>
            </a:r>
          </a:p>
          <a:p>
            <a:pPr marL="457200" lvl="1" indent="0">
              <a:spcBef>
                <a:spcPts val="1250"/>
              </a:spcBef>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latin typeface="Arial" charset="0"/>
              </a:rPr>
              <a:t>Fortississimo (fff)		very very loud</a:t>
            </a:r>
          </a:p>
          <a:p>
            <a:pPr marL="914400" lvl="2" indent="0">
              <a:spcBef>
                <a:spcPts val="12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a:solidFill>
                <a:srgbClr val="000000"/>
              </a:solidFill>
              <a:latin typeface="Arial" charset="0"/>
            </a:endParaRP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Times New Roman"/>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Times New Roman"/>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961</TotalTime>
  <Words>730</Words>
  <Application>Microsoft Office PowerPoint</Application>
  <PresentationFormat>On-screen Show (4:3)</PresentationFormat>
  <Paragraphs>70</Paragraphs>
  <Slides>13</Slides>
  <Notes>12</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0</vt:i4>
      </vt:variant>
      <vt:variant>
        <vt:lpstr>Slide Titles</vt:lpstr>
      </vt:variant>
      <vt:variant>
        <vt:i4>13</vt:i4>
      </vt:variant>
    </vt:vector>
  </HeadingPairs>
  <TitlesOfParts>
    <vt:vector size="19" baseType="lpstr">
      <vt:lpstr>Times New Roman</vt:lpstr>
      <vt:lpstr>Arial</vt:lpstr>
      <vt:lpstr>Arial Unicode MS</vt:lpstr>
      <vt:lpstr>Wingdings</vt:lpstr>
      <vt:lpstr>Office Theme</vt:lpstr>
      <vt:lpstr>Office Theme</vt:lpstr>
      <vt:lpstr>  Lesson 6 Beethoven Revisited</vt:lpstr>
      <vt:lpstr>Beethoven Revisited</vt:lpstr>
      <vt:lpstr>Slide 3</vt:lpstr>
      <vt:lpstr>Rhythmic Part Of The Composition</vt:lpstr>
      <vt:lpstr>Adding melody</vt:lpstr>
      <vt:lpstr>New Composition</vt:lpstr>
      <vt:lpstr>Adding timbre, dynamics and tempi changes to your composition</vt:lpstr>
      <vt:lpstr>Making changes to your composition</vt:lpstr>
      <vt:lpstr>Slide 9</vt:lpstr>
      <vt:lpstr>Slide 10</vt:lpstr>
      <vt:lpstr>Slide 11</vt:lpstr>
      <vt:lpstr>Your composition</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Six</dc:title>
  <dc:creator>Acadia User</dc:creator>
  <cp:lastModifiedBy>Ruth</cp:lastModifiedBy>
  <cp:revision>26</cp:revision>
  <cp:lastPrinted>1601-01-01T00:00:00Z</cp:lastPrinted>
  <dcterms:created xsi:type="dcterms:W3CDTF">2001-05-19T20:06:04Z</dcterms:created>
  <dcterms:modified xsi:type="dcterms:W3CDTF">2010-08-10T16:49:15Z</dcterms:modified>
</cp:coreProperties>
</file>